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2" r:id="rId2"/>
    <p:sldId id="341" r:id="rId3"/>
    <p:sldId id="326" r:id="rId4"/>
    <p:sldId id="344" r:id="rId5"/>
    <p:sldId id="345" r:id="rId6"/>
    <p:sldId id="337" r:id="rId7"/>
    <p:sldId id="346" r:id="rId8"/>
  </p:sldIdLst>
  <p:sldSz cx="9144000" cy="6858000" type="screen4x3"/>
  <p:notesSz cx="7010400" cy="9296400"/>
  <p:defaultTextStyle>
    <a:defPPr>
      <a:defRPr lang="en-US"/>
    </a:defPPr>
    <a:lvl1pPr algn="l" rtl="0" eaLnBrk="0" fontAlgn="base" hangingPunct="0">
      <a:spcBef>
        <a:spcPct val="0"/>
      </a:spcBef>
      <a:spcAft>
        <a:spcPct val="0"/>
      </a:spcAft>
      <a:defRPr sz="1000" kern="1200">
        <a:solidFill>
          <a:schemeClr val="tx1"/>
        </a:solidFill>
        <a:latin typeface="Arial" charset="0"/>
        <a:ea typeface="+mn-ea"/>
        <a:cs typeface="Arial" charset="0"/>
      </a:defRPr>
    </a:lvl1pPr>
    <a:lvl2pPr marL="457200" algn="l" rtl="0" eaLnBrk="0" fontAlgn="base" hangingPunct="0">
      <a:spcBef>
        <a:spcPct val="0"/>
      </a:spcBef>
      <a:spcAft>
        <a:spcPct val="0"/>
      </a:spcAft>
      <a:defRPr sz="1000" kern="1200">
        <a:solidFill>
          <a:schemeClr val="tx1"/>
        </a:solidFill>
        <a:latin typeface="Arial" charset="0"/>
        <a:ea typeface="+mn-ea"/>
        <a:cs typeface="Arial" charset="0"/>
      </a:defRPr>
    </a:lvl2pPr>
    <a:lvl3pPr marL="914400" algn="l" rtl="0" eaLnBrk="0" fontAlgn="base" hangingPunct="0">
      <a:spcBef>
        <a:spcPct val="0"/>
      </a:spcBef>
      <a:spcAft>
        <a:spcPct val="0"/>
      </a:spcAft>
      <a:defRPr sz="1000" kern="1200">
        <a:solidFill>
          <a:schemeClr val="tx1"/>
        </a:solidFill>
        <a:latin typeface="Arial" charset="0"/>
        <a:ea typeface="+mn-ea"/>
        <a:cs typeface="Arial" charset="0"/>
      </a:defRPr>
    </a:lvl3pPr>
    <a:lvl4pPr marL="1371600" algn="l" rtl="0" eaLnBrk="0" fontAlgn="base" hangingPunct="0">
      <a:spcBef>
        <a:spcPct val="0"/>
      </a:spcBef>
      <a:spcAft>
        <a:spcPct val="0"/>
      </a:spcAft>
      <a:defRPr sz="1000" kern="1200">
        <a:solidFill>
          <a:schemeClr val="tx1"/>
        </a:solidFill>
        <a:latin typeface="Arial" charset="0"/>
        <a:ea typeface="+mn-ea"/>
        <a:cs typeface="Arial" charset="0"/>
      </a:defRPr>
    </a:lvl4pPr>
    <a:lvl5pPr marL="1828800" algn="l" rtl="0" eaLnBrk="0" fontAlgn="base" hangingPunct="0">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99"/>
    <a:srgbClr val="3333CC"/>
    <a:srgbClr val="FF0000"/>
    <a:srgbClr val="000099"/>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autoAdjust="0"/>
    <p:restoredTop sz="79365" autoAdjust="0"/>
  </p:normalViewPr>
  <p:slideViewPr>
    <p:cSldViewPr showGuides="1">
      <p:cViewPr>
        <p:scale>
          <a:sx n="70" d="100"/>
          <a:sy n="70" d="100"/>
        </p:scale>
        <p:origin x="-78" y="-324"/>
      </p:cViewPr>
      <p:guideLst>
        <p:guide orient="horz" pos="1296"/>
        <p:guide pos="2880"/>
      </p:guideLst>
    </p:cSldViewPr>
  </p:slideViewPr>
  <p:outlineViewPr>
    <p:cViewPr>
      <p:scale>
        <a:sx n="33" d="100"/>
        <a:sy n="33" d="100"/>
      </p:scale>
      <p:origin x="0" y="0"/>
    </p:cViewPr>
    <p:sldLst>
      <p:sld r:id="rId1" collapse="1"/>
    </p:sldLst>
  </p:outlineViewPr>
  <p:notesTextViewPr>
    <p:cViewPr>
      <p:scale>
        <a:sx n="200" d="100"/>
        <a:sy n="200" d="100"/>
      </p:scale>
      <p:origin x="0" y="0"/>
    </p:cViewPr>
  </p:notesTextViewPr>
  <p:sorterViewPr>
    <p:cViewPr>
      <p:scale>
        <a:sx n="75" d="100"/>
        <a:sy n="75" d="100"/>
      </p:scale>
      <p:origin x="0" y="0"/>
    </p:cViewPr>
  </p:sorterViewPr>
  <p:notesViewPr>
    <p:cSldViewPr showGuides="1">
      <p:cViewPr varScale="1">
        <p:scale>
          <a:sx n="79" d="100"/>
          <a:sy n="79" d="100"/>
        </p:scale>
        <p:origin x="-756" y="-90"/>
      </p:cViewPr>
      <p:guideLst>
        <p:guide orient="horz" pos="292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39" tIns="46569" rIns="93139" bIns="46569" numCol="1" anchor="t" anchorCtr="0" compatLnSpc="1">
            <a:prstTxWarp prst="textNoShape">
              <a:avLst/>
            </a:prstTxWarp>
          </a:bodyPr>
          <a:lstStyle>
            <a:lvl1pPr defTabSz="931863">
              <a:defRPr sz="1300">
                <a:latin typeface="Times New Roman" charset="0"/>
              </a:defRPr>
            </a:lvl1pPr>
          </a:lstStyle>
          <a:p>
            <a:pPr>
              <a:defRPr/>
            </a:pPr>
            <a:r>
              <a:rPr lang="en-US"/>
              <a:t>Perfeccionamiento de </a:t>
            </a:r>
            <a:r>
              <a:rPr lang="es-ES_tradnl"/>
              <a:t>prácticas seguras para trabajar con el</a:t>
            </a:r>
            <a:r>
              <a:rPr lang="en-US"/>
              <a:t> plomo en labores de renovación, reparación y pintura</a:t>
            </a:r>
          </a:p>
        </p:txBody>
      </p:sp>
      <p:sp>
        <p:nvSpPr>
          <p:cNvPr id="5123"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39" tIns="46569" rIns="93139" bIns="46569" numCol="1" anchor="t" anchorCtr="0" compatLnSpc="1">
            <a:prstTxWarp prst="textNoShape">
              <a:avLst/>
            </a:prstTxWarp>
          </a:bodyPr>
          <a:lstStyle>
            <a:lvl1pPr algn="r" defTabSz="931863">
              <a:defRPr sz="1300">
                <a:latin typeface="Times New Roman" pitchFamily="18" charset="0"/>
              </a:defRPr>
            </a:lvl1pPr>
          </a:lstStyle>
          <a:p>
            <a:pPr>
              <a:defRPr/>
            </a:pPr>
            <a:r>
              <a:rPr lang="en-US"/>
              <a:t>Octubre de 2011</a:t>
            </a:r>
          </a:p>
        </p:txBody>
      </p:sp>
      <p:sp>
        <p:nvSpPr>
          <p:cNvPr id="5124"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39" tIns="46569" rIns="93139" bIns="46569" numCol="1" anchor="b" anchorCtr="0" compatLnSpc="1">
            <a:prstTxWarp prst="textNoShape">
              <a:avLst/>
            </a:prstTxWarp>
          </a:bodyPr>
          <a:lstStyle>
            <a:lvl1pPr defTabSz="931863">
              <a:defRPr sz="1300">
                <a:latin typeface="Times New Roman" charset="0"/>
              </a:defRPr>
            </a:lvl1pPr>
          </a:lstStyle>
          <a:p>
            <a:pPr>
              <a:defRPr/>
            </a:pPr>
            <a:r>
              <a:rPr lang="en-US"/>
              <a:t>Repaso preliminar 1 – No cite ni haga referencias</a:t>
            </a:r>
          </a:p>
        </p:txBody>
      </p:sp>
      <p:sp>
        <p:nvSpPr>
          <p:cNvPr id="5125"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39" tIns="46569" rIns="93139" bIns="46569" numCol="1" anchor="b" anchorCtr="0" compatLnSpc="1">
            <a:prstTxWarp prst="textNoShape">
              <a:avLst/>
            </a:prstTxWarp>
          </a:bodyPr>
          <a:lstStyle>
            <a:lvl1pPr algn="r" defTabSz="931863">
              <a:defRPr sz="1300">
                <a:latin typeface="Times New Roman" charset="0"/>
              </a:defRPr>
            </a:lvl1pPr>
          </a:lstStyle>
          <a:p>
            <a:pPr>
              <a:defRPr/>
            </a:pPr>
            <a:fld id="{A6BB5910-2854-4297-A394-79F6A386437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7010400" cy="463550"/>
          </a:xfrm>
          <a:prstGeom prst="rect">
            <a:avLst/>
          </a:prstGeom>
          <a:noFill/>
          <a:ln w="9525">
            <a:noFill/>
            <a:miter lim="800000"/>
            <a:headEnd/>
            <a:tailEnd/>
          </a:ln>
          <a:effectLst/>
        </p:spPr>
        <p:txBody>
          <a:bodyPr vert="horz" wrap="square" lIns="93139" tIns="46569" rIns="93139" bIns="46569" numCol="1" anchor="t" anchorCtr="0" compatLnSpc="1">
            <a:prstTxWarp prst="textNoShape">
              <a:avLst/>
            </a:prstTxWarp>
          </a:bodyPr>
          <a:lstStyle>
            <a:lvl1pPr marL="231775" indent="-231775" defTabSz="931863">
              <a:defRPr sz="1200" b="1"/>
            </a:lvl1pPr>
          </a:lstStyle>
          <a:p>
            <a:pPr>
              <a:defRPr/>
            </a:pPr>
            <a:endParaRPr lang="en-US"/>
          </a:p>
          <a:p>
            <a:pPr>
              <a:defRPr/>
            </a:pPr>
            <a:r>
              <a:rPr lang="en-US"/>
              <a:t>     </a:t>
            </a:r>
            <a:r>
              <a:rPr lang="en-US" err="1"/>
              <a:t>Perfeccionamiento</a:t>
            </a:r>
            <a:r>
              <a:rPr lang="en-US"/>
              <a:t> de </a:t>
            </a:r>
            <a:r>
              <a:rPr lang="es-ES_tradnl"/>
              <a:t>prácticas seguras para trabajar con el</a:t>
            </a:r>
            <a:r>
              <a:rPr lang="en-US"/>
              <a:t> </a:t>
            </a:r>
            <a:r>
              <a:rPr lang="en-US" err="1"/>
              <a:t>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9219" name="Rectangle 4"/>
          <p:cNvSpPr>
            <a:spLocks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292100" y="4427538"/>
            <a:ext cx="6464300" cy="4181475"/>
          </a:xfrm>
          <a:prstGeom prst="rect">
            <a:avLst/>
          </a:prstGeom>
          <a:noFill/>
          <a:ln w="9525">
            <a:noFill/>
            <a:miter lim="800000"/>
            <a:headEnd/>
            <a:tailEnd/>
          </a:ln>
          <a:effectLst/>
        </p:spPr>
        <p:txBody>
          <a:bodyPr vert="horz" wrap="square" lIns="93139" tIns="46569" rIns="93139" bIns="46569" numCol="1" anchor="t" anchorCtr="0" compatLnSpc="1">
            <a:prstTxWarp prst="textNoShape">
              <a:avLst/>
            </a:prstTxWarp>
          </a:bodyPr>
          <a:lstStyle/>
          <a:p>
            <a:pPr lvl="0"/>
            <a:r>
              <a:rPr lang="en-US" noProof="0" smtClean="0"/>
              <a:t>Arial 12 pt</a:t>
            </a:r>
          </a:p>
          <a:p>
            <a:pPr lvl="0"/>
            <a:r>
              <a:rPr lang="en-US" noProof="0" smtClean="0"/>
              <a:t>	Arial 10 pt</a:t>
            </a:r>
          </a:p>
          <a:p>
            <a:pPr lvl="2"/>
            <a:r>
              <a:rPr lang="en-US" noProof="0" smtClean="0"/>
              <a:t>Arial 10 pt</a:t>
            </a:r>
          </a:p>
          <a:p>
            <a:pPr lvl="3"/>
            <a:r>
              <a:rPr lang="en-US" noProof="0" smtClean="0"/>
              <a:t>Arial 10 pt</a:t>
            </a:r>
          </a:p>
          <a:p>
            <a:pPr lvl="4"/>
            <a:r>
              <a:rPr lang="en-US" noProof="0" smtClean="0"/>
              <a:t>Arial 10 pt</a:t>
            </a:r>
          </a:p>
        </p:txBody>
      </p:sp>
      <p:sp>
        <p:nvSpPr>
          <p:cNvPr id="3078" name="Rectangle 6"/>
          <p:cNvSpPr>
            <a:spLocks noGrp="1" noChangeArrowheads="1"/>
          </p:cNvSpPr>
          <p:nvPr>
            <p:ph type="ftr" sz="quarter" idx="4"/>
          </p:nvPr>
        </p:nvSpPr>
        <p:spPr bwMode="auto">
          <a:xfrm>
            <a:off x="4438650" y="8705850"/>
            <a:ext cx="2571750" cy="466725"/>
          </a:xfrm>
          <a:prstGeom prst="rect">
            <a:avLst/>
          </a:prstGeom>
          <a:noFill/>
          <a:ln w="9525">
            <a:noFill/>
            <a:miter lim="800000"/>
            <a:headEnd/>
            <a:tailEnd/>
          </a:ln>
          <a:effectLst/>
        </p:spPr>
        <p:txBody>
          <a:bodyPr vert="horz" wrap="square" lIns="93139" tIns="46569" rIns="93139" bIns="46569" numCol="1" anchor="b" anchorCtr="0" compatLnSpc="1">
            <a:prstTxWarp prst="textNoShape">
              <a:avLst/>
            </a:prstTxWarp>
          </a:bodyPr>
          <a:lstStyle>
            <a:lvl1pPr defTabSz="931863">
              <a:defRPr/>
            </a:lvl1pPr>
          </a:lstStyle>
          <a:p>
            <a:pPr>
              <a:defRPr/>
            </a:pPr>
            <a:r>
              <a:rPr lang="en-US"/>
              <a:t>Repaso preliminar 1 – No cite ni haga referencias</a:t>
            </a:r>
          </a:p>
        </p:txBody>
      </p:sp>
      <p:sp>
        <p:nvSpPr>
          <p:cNvPr id="3079" name="Rectangle 7"/>
          <p:cNvSpPr>
            <a:spLocks noGrp="1" noChangeArrowheads="1"/>
          </p:cNvSpPr>
          <p:nvPr>
            <p:ph type="sldNum" sz="quarter" idx="5"/>
          </p:nvPr>
        </p:nvSpPr>
        <p:spPr bwMode="auto">
          <a:xfrm>
            <a:off x="438150" y="8632825"/>
            <a:ext cx="1481138" cy="515938"/>
          </a:xfrm>
          <a:prstGeom prst="rect">
            <a:avLst/>
          </a:prstGeom>
          <a:noFill/>
          <a:ln w="9525">
            <a:noFill/>
            <a:miter lim="800000"/>
            <a:headEnd/>
            <a:tailEnd/>
          </a:ln>
          <a:effectLst/>
        </p:spPr>
        <p:txBody>
          <a:bodyPr vert="horz" wrap="square" lIns="93139" tIns="46569" rIns="93139" bIns="46569" numCol="1" anchor="b" anchorCtr="0" compatLnSpc="1">
            <a:prstTxWarp prst="textNoShape">
              <a:avLst/>
            </a:prstTxWarp>
          </a:bodyPr>
          <a:lstStyle>
            <a:lvl1pPr defTabSz="931863">
              <a:defRPr/>
            </a:lvl1pPr>
          </a:lstStyle>
          <a:p>
            <a:pPr>
              <a:defRPr/>
            </a:pPr>
            <a:r>
              <a:rPr lang="en-US"/>
              <a:t>2-</a:t>
            </a:r>
            <a:fld id="{DB706B00-E9EC-481B-BEB5-D5B634E1D3F7}" type="slidenum">
              <a:rPr lang="en-US"/>
              <a:pPr>
                <a:defRPr/>
              </a:pPr>
              <a:t>‹#›</a:t>
            </a:fld>
            <a:endParaRPr lang="en-US"/>
          </a:p>
        </p:txBody>
      </p:sp>
      <p:sp>
        <p:nvSpPr>
          <p:cNvPr id="3080" name="Rectangle 8"/>
          <p:cNvSpPr>
            <a:spLocks noGrp="1" noChangeArrowheads="1"/>
          </p:cNvSpPr>
          <p:nvPr>
            <p:ph type="dt" idx="1"/>
          </p:nvPr>
        </p:nvSpPr>
        <p:spPr bwMode="auto">
          <a:xfrm>
            <a:off x="2774950" y="8712200"/>
            <a:ext cx="1606550" cy="442913"/>
          </a:xfrm>
          <a:prstGeom prst="rect">
            <a:avLst/>
          </a:prstGeom>
          <a:noFill/>
          <a:ln w="9525">
            <a:noFill/>
            <a:miter lim="800000"/>
            <a:headEnd/>
            <a:tailEnd/>
          </a:ln>
          <a:effectLst/>
        </p:spPr>
        <p:txBody>
          <a:bodyPr vert="horz" wrap="square" lIns="88112" tIns="44057" rIns="88112" bIns="44057" numCol="1" anchor="t" anchorCtr="0" compatLnSpc="1">
            <a:prstTxWarp prst="textNoShape">
              <a:avLst/>
            </a:prstTxWarp>
          </a:bodyPr>
          <a:lstStyle>
            <a:lvl1pPr algn="ctr" defTabSz="881063">
              <a:lnSpc>
                <a:spcPct val="280000"/>
              </a:lnSpc>
              <a:defRPr/>
            </a:lvl1pPr>
          </a:lstStyle>
          <a:p>
            <a:pPr>
              <a:defRPr/>
            </a:pPr>
            <a:r>
              <a:rPr lang="en-US"/>
              <a:t>Octubre de 2011</a:t>
            </a:r>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tabLst>
        <a:tab pos="460375" algn="l"/>
      </a:tabLs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buChar char="•"/>
      <a:tabLst>
        <a:tab pos="460375" algn="l"/>
      </a:tabLst>
      <a:defRPr sz="1100" kern="1200">
        <a:solidFill>
          <a:schemeClr val="tx1"/>
        </a:solidFill>
        <a:latin typeface="Arial" charset="0"/>
        <a:ea typeface="+mn-ea"/>
        <a:cs typeface="+mn-cs"/>
      </a:defRPr>
    </a:lvl2pPr>
    <a:lvl3pPr marL="9144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3pPr>
    <a:lvl4pPr marL="13716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4pPr>
    <a:lvl5pPr marL="18288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xfrm>
            <a:off x="152400" y="0"/>
            <a:ext cx="6858000" cy="609600"/>
          </a:xfrm>
          <a:noFill/>
        </p:spPr>
        <p:txBody>
          <a:bodyPr/>
          <a:lstStyle/>
          <a:p>
            <a:pPr marL="0" indent="0"/>
            <a:endParaRPr lang="en-US" smtClean="0"/>
          </a:p>
          <a:p>
            <a:pPr marL="0" indent="0"/>
            <a:r>
              <a:rPr lang="en-US" smtClean="0"/>
              <a:t>Perfeccionamiento de </a:t>
            </a:r>
            <a:r>
              <a:rPr lang="es-ES_tradnl" smtClean="0"/>
              <a:t>prácticas seguras para trabajar con el</a:t>
            </a:r>
            <a:r>
              <a:rPr lang="en-US" smtClean="0"/>
              <a:t> plomo en labores de renovación, reparación y pintura</a:t>
            </a:r>
          </a:p>
        </p:txBody>
      </p:sp>
      <p:sp>
        <p:nvSpPr>
          <p:cNvPr id="10243" name="Rectangle 7"/>
          <p:cNvSpPr>
            <a:spLocks noGrp="1" noChangeArrowheads="1"/>
          </p:cNvSpPr>
          <p:nvPr>
            <p:ph type="sldNum" sz="quarter" idx="5"/>
          </p:nvPr>
        </p:nvSpPr>
        <p:spPr>
          <a:noFill/>
        </p:spPr>
        <p:txBody>
          <a:bodyPr/>
          <a:lstStyle/>
          <a:p>
            <a:r>
              <a:rPr lang="en-US" smtClean="0"/>
              <a:t>2-</a:t>
            </a:r>
            <a:fld id="{1B9B6DA4-A9E9-457C-A5F2-570BA3A2D597}" type="slidenum">
              <a:rPr lang="en-US" smtClean="0"/>
              <a:pPr/>
              <a:t>1</a:t>
            </a:fld>
            <a:endParaRPr lang="en-US" smtClean="0"/>
          </a:p>
        </p:txBody>
      </p:sp>
      <p:sp>
        <p:nvSpPr>
          <p:cNvPr id="10244" name="Rectangle 8"/>
          <p:cNvSpPr>
            <a:spLocks noGrp="1" noChangeArrowheads="1"/>
          </p:cNvSpPr>
          <p:nvPr>
            <p:ph type="dt" sz="quarter" idx="1"/>
          </p:nvPr>
        </p:nvSpPr>
        <p:spPr>
          <a:noFill/>
        </p:spPr>
        <p:txBody>
          <a:bodyPr/>
          <a:lstStyle/>
          <a:p>
            <a:r>
              <a:rPr lang="en-US" smtClean="0"/>
              <a:t>Octubre de 2011</a:t>
            </a:r>
          </a:p>
        </p:txBody>
      </p:sp>
      <p:sp>
        <p:nvSpPr>
          <p:cNvPr id="10245" name="Rectangle 1026"/>
          <p:cNvSpPr>
            <a:spLocks noChangeArrowheads="1" noTextEdit="1"/>
          </p:cNvSpPr>
          <p:nvPr>
            <p:ph type="sldImg"/>
          </p:nvPr>
        </p:nvSpPr>
        <p:spPr>
          <a:xfrm>
            <a:off x="1144588" y="663575"/>
            <a:ext cx="4648200" cy="3486150"/>
          </a:xfrm>
          <a:ln/>
        </p:spPr>
      </p:sp>
      <p:sp>
        <p:nvSpPr>
          <p:cNvPr id="10246" name="Rectangle 1027"/>
          <p:cNvSpPr>
            <a:spLocks noGrp="1" noChangeArrowheads="1"/>
          </p:cNvSpPr>
          <p:nvPr>
            <p:ph type="body" idx="1"/>
          </p:nvPr>
        </p:nvSpPr>
        <p:spPr>
          <a:xfrm>
            <a:off x="931863" y="4427538"/>
            <a:ext cx="5183187" cy="4181475"/>
          </a:xfrm>
          <a:noFill/>
          <a:ln/>
        </p:spPr>
        <p:txBody>
          <a:bodyPr/>
          <a:lstStyle/>
          <a:p>
            <a:pPr marL="114300" indent="-114300"/>
            <a:r>
              <a:rPr lang="en-US" sz="1200" b="1" smtClean="0">
                <a:solidFill>
                  <a:srgbClr val="000000"/>
                </a:solidFill>
                <a:cs typeface="Arial" charset="0"/>
              </a:rPr>
              <a:t>Descripción general del módulo</a:t>
            </a:r>
            <a:endParaRPr lang="en-US" sz="1200" smtClean="0">
              <a:solidFill>
                <a:srgbClr val="000000"/>
              </a:solidFill>
              <a:cs typeface="Arial" charset="0"/>
            </a:endParaRPr>
          </a:p>
          <a:p>
            <a:pPr marL="114300" indent="-114300">
              <a:buClr>
                <a:srgbClr val="000000"/>
              </a:buClr>
              <a:buFontTx/>
              <a:buChar char="•"/>
            </a:pPr>
            <a:r>
              <a:rPr lang="en-US" sz="1000" smtClean="0">
                <a:solidFill>
                  <a:srgbClr val="000000"/>
                </a:solidFill>
                <a:cs typeface="Arial" charset="0"/>
              </a:rPr>
              <a:t>Este módulo le enseña cómo y cuándo usar los kits de prueba reconocidos por la EPA para determinar si la pintura a base de plomo afecta las actividades de renovación.</a:t>
            </a:r>
            <a:endParaRPr lang="es-ES_tradnl" sz="1000" smtClean="0">
              <a:solidFill>
                <a:srgbClr val="000000"/>
              </a:solidFill>
              <a:cs typeface="Arial" charset="0"/>
            </a:endParaRPr>
          </a:p>
          <a:p>
            <a:pPr marL="114300" indent="-114300">
              <a:buClr>
                <a:srgbClr val="000000"/>
              </a:buClr>
              <a:buFontTx/>
              <a:buChar char="•"/>
            </a:pPr>
            <a:r>
              <a:rPr lang="es-ES_tradnl" sz="1000" smtClean="0">
                <a:solidFill>
                  <a:srgbClr val="000000"/>
                </a:solidFill>
                <a:cs typeface="Arial" charset="0"/>
              </a:rPr>
              <a:t>Este módulo también enseña el procedimiento para recoger muestras de cáscaras de pintura para el análisis de plomo en una entidad reconocida por el NLLAP.</a:t>
            </a:r>
            <a:endParaRPr lang="en-US" sz="1000" smtClean="0">
              <a:solidFill>
                <a:srgbClr val="000000"/>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152400" y="0"/>
            <a:ext cx="6858000" cy="609600"/>
          </a:xfrm>
          <a:noFill/>
        </p:spPr>
        <p:txBody>
          <a:bodyPr/>
          <a:lstStyle/>
          <a:p>
            <a:pPr marL="0" indent="0"/>
            <a:endParaRPr lang="en-US" smtClean="0"/>
          </a:p>
          <a:p>
            <a:pPr marL="0" indent="0"/>
            <a:r>
              <a:rPr lang="en-US" smtClean="0"/>
              <a:t>Perfeccionamiento de </a:t>
            </a:r>
            <a:r>
              <a:rPr lang="es-ES_tradnl" smtClean="0"/>
              <a:t>prácticas seguras para trabajar con el</a:t>
            </a:r>
            <a:r>
              <a:rPr lang="en-US" smtClean="0"/>
              <a:t> plomo en labores de renovación, reparación y pintura</a:t>
            </a:r>
          </a:p>
        </p:txBody>
      </p:sp>
      <p:sp>
        <p:nvSpPr>
          <p:cNvPr id="11267" name="Rectangle 7"/>
          <p:cNvSpPr>
            <a:spLocks noGrp="1" noChangeArrowheads="1"/>
          </p:cNvSpPr>
          <p:nvPr>
            <p:ph type="sldNum" sz="quarter" idx="5"/>
          </p:nvPr>
        </p:nvSpPr>
        <p:spPr>
          <a:noFill/>
        </p:spPr>
        <p:txBody>
          <a:bodyPr/>
          <a:lstStyle/>
          <a:p>
            <a:r>
              <a:rPr lang="en-US" smtClean="0"/>
              <a:t>2-</a:t>
            </a:r>
            <a:fld id="{5318AFDE-BFE4-4196-B76F-72B1C4E12EF4}" type="slidenum">
              <a:rPr lang="en-US" smtClean="0"/>
              <a:pPr/>
              <a:t>2</a:t>
            </a:fld>
            <a:endParaRPr lang="en-US" smtClean="0"/>
          </a:p>
        </p:txBody>
      </p:sp>
      <p:sp>
        <p:nvSpPr>
          <p:cNvPr id="11268" name="Rectangle 8"/>
          <p:cNvSpPr>
            <a:spLocks noGrp="1" noChangeArrowheads="1"/>
          </p:cNvSpPr>
          <p:nvPr>
            <p:ph type="dt" sz="quarter" idx="1"/>
          </p:nvPr>
        </p:nvSpPr>
        <p:spPr>
          <a:noFill/>
        </p:spPr>
        <p:txBody>
          <a:bodyPr/>
          <a:lstStyle/>
          <a:p>
            <a:r>
              <a:rPr lang="en-US" smtClean="0"/>
              <a:t>Octubre de 2011</a:t>
            </a:r>
          </a:p>
        </p:txBody>
      </p:sp>
      <p:sp>
        <p:nvSpPr>
          <p:cNvPr id="11269" name="Rectangle 2"/>
          <p:cNvSpPr>
            <a:spLocks noChangeArrowheads="1" noTextEdit="1"/>
          </p:cNvSpPr>
          <p:nvPr>
            <p:ph type="sldImg"/>
          </p:nvPr>
        </p:nvSpPr>
        <p:spPr>
          <a:xfrm>
            <a:off x="1219200" y="685800"/>
            <a:ext cx="4648200" cy="3486150"/>
          </a:xfrm>
          <a:ln/>
        </p:spPr>
      </p:sp>
      <p:sp>
        <p:nvSpPr>
          <p:cNvPr id="11270" name="Rectangle 3"/>
          <p:cNvSpPr>
            <a:spLocks noGrp="1" noChangeArrowheads="1"/>
          </p:cNvSpPr>
          <p:nvPr>
            <p:ph type="body" idx="1"/>
          </p:nvPr>
        </p:nvSpPr>
        <p:spPr>
          <a:xfrm>
            <a:off x="533400" y="4191000"/>
            <a:ext cx="6172200" cy="4572000"/>
          </a:xfrm>
          <a:ln/>
        </p:spPr>
        <p:txBody>
          <a:bodyPr/>
          <a:lstStyle/>
          <a:p>
            <a:pPr>
              <a:lnSpc>
                <a:spcPct val="95000"/>
              </a:lnSpc>
              <a:spcBef>
                <a:spcPct val="10000"/>
              </a:spcBef>
              <a:tabLst>
                <a:tab pos="228600" algn="l"/>
              </a:tabLst>
              <a:defRPr/>
            </a:pPr>
            <a:r>
              <a:rPr lang="en-US" sz="850" dirty="0" smtClean="0"/>
              <a:t>La </a:t>
            </a:r>
            <a:r>
              <a:rPr lang="en-US" sz="850" dirty="0" err="1" smtClean="0"/>
              <a:t>pintura</a:t>
            </a:r>
            <a:r>
              <a:rPr lang="en-US" sz="850" dirty="0" smtClean="0"/>
              <a:t> a base de </a:t>
            </a:r>
            <a:r>
              <a:rPr lang="en-US" sz="850" dirty="0" err="1" smtClean="0"/>
              <a:t>plomo</a:t>
            </a:r>
            <a:r>
              <a:rPr lang="en-US" sz="850" dirty="0" smtClean="0"/>
              <a:t> </a:t>
            </a:r>
            <a:r>
              <a:rPr lang="en-US" sz="850" dirty="0" err="1" smtClean="0"/>
              <a:t>sólo</a:t>
            </a:r>
            <a:r>
              <a:rPr lang="en-US" sz="850" dirty="0" smtClean="0"/>
              <a:t> se </a:t>
            </a:r>
            <a:r>
              <a:rPr lang="en-US" sz="850" dirty="0" err="1" smtClean="0"/>
              <a:t>puede</a:t>
            </a:r>
            <a:r>
              <a:rPr lang="en-US" sz="850" dirty="0" smtClean="0"/>
              <a:t> </a:t>
            </a:r>
            <a:r>
              <a:rPr lang="en-US" sz="850" dirty="0" err="1" smtClean="0"/>
              <a:t>identificar</a:t>
            </a:r>
            <a:r>
              <a:rPr lang="en-US" sz="850" dirty="0" smtClean="0"/>
              <a:t> </a:t>
            </a:r>
            <a:r>
              <a:rPr lang="en-US" sz="850" dirty="0" err="1" smtClean="0"/>
              <a:t>mediante</a:t>
            </a:r>
            <a:r>
              <a:rPr lang="en-US" sz="850" dirty="0" smtClean="0"/>
              <a:t> </a:t>
            </a:r>
            <a:r>
              <a:rPr lang="en-US" sz="850" dirty="0" err="1" smtClean="0"/>
              <a:t>pruebas</a:t>
            </a:r>
            <a:r>
              <a:rPr lang="en-US" sz="850" dirty="0" smtClean="0"/>
              <a:t> de </a:t>
            </a:r>
            <a:r>
              <a:rPr lang="en-US" sz="850" dirty="0" err="1" smtClean="0"/>
              <a:t>pintura</a:t>
            </a:r>
            <a:r>
              <a:rPr lang="en-US" sz="850" dirty="0" smtClean="0"/>
              <a:t>. </a:t>
            </a:r>
            <a:r>
              <a:rPr lang="es-ES_tradnl" sz="850" dirty="0" smtClean="0"/>
              <a:t>L</a:t>
            </a:r>
            <a:r>
              <a:rPr lang="en-US" sz="850" dirty="0" err="1" smtClean="0"/>
              <a:t>os</a:t>
            </a:r>
            <a:r>
              <a:rPr lang="en-US" sz="850" dirty="0" smtClean="0"/>
              <a:t> </a:t>
            </a:r>
            <a:r>
              <a:rPr lang="en-US" sz="850" dirty="0" err="1" smtClean="0"/>
              <a:t>resultados</a:t>
            </a:r>
            <a:r>
              <a:rPr lang="en-US" sz="850" dirty="0" smtClean="0"/>
              <a:t> de </a:t>
            </a:r>
            <a:r>
              <a:rPr lang="en-US" sz="850" dirty="0" err="1" smtClean="0"/>
              <a:t>las</a:t>
            </a:r>
            <a:r>
              <a:rPr lang="en-US" sz="850" dirty="0" smtClean="0"/>
              <a:t> </a:t>
            </a:r>
            <a:r>
              <a:rPr lang="en-US" sz="850" dirty="0" err="1" smtClean="0"/>
              <a:t>pruebas</a:t>
            </a:r>
            <a:r>
              <a:rPr lang="en-US" sz="850" dirty="0" smtClean="0"/>
              <a:t> </a:t>
            </a:r>
            <a:r>
              <a:rPr lang="en-US" sz="850" dirty="0" err="1" smtClean="0"/>
              <a:t>sólo</a:t>
            </a:r>
            <a:r>
              <a:rPr lang="en-US" sz="850" dirty="0" smtClean="0"/>
              <a:t> se </a:t>
            </a:r>
            <a:r>
              <a:rPr lang="en-US" sz="850" dirty="0" err="1" smtClean="0"/>
              <a:t>aplican</a:t>
            </a:r>
            <a:r>
              <a:rPr lang="en-US" sz="850" dirty="0" smtClean="0"/>
              <a:t> al </a:t>
            </a:r>
            <a:r>
              <a:rPr lang="en-US" sz="850" dirty="0" err="1" smtClean="0"/>
              <a:t>trabajo</a:t>
            </a:r>
            <a:r>
              <a:rPr lang="en-US" sz="850" dirty="0" smtClean="0"/>
              <a:t> en </a:t>
            </a:r>
            <a:r>
              <a:rPr lang="en-US" sz="850" dirty="0" err="1" smtClean="0"/>
              <a:t>caso</a:t>
            </a:r>
            <a:r>
              <a:rPr lang="en-US" sz="850" dirty="0" smtClean="0"/>
              <a:t> de </a:t>
            </a:r>
            <a:r>
              <a:rPr lang="en-US" sz="850" dirty="0" err="1" smtClean="0"/>
              <a:t>que</a:t>
            </a:r>
            <a:r>
              <a:rPr lang="es-ES_tradnl" sz="850" dirty="0" smtClean="0"/>
              <a:t> </a:t>
            </a:r>
            <a:r>
              <a:rPr lang="en-US" sz="850" dirty="0" err="1" smtClean="0"/>
              <a:t>las</a:t>
            </a:r>
            <a:r>
              <a:rPr lang="en-US" sz="850" dirty="0" smtClean="0"/>
              <a:t> superficies </a:t>
            </a:r>
            <a:r>
              <a:rPr lang="en-US" sz="850" dirty="0" err="1" smtClean="0"/>
              <a:t>cubiertas</a:t>
            </a:r>
            <a:r>
              <a:rPr lang="en-US" sz="850" dirty="0" smtClean="0"/>
              <a:t> </a:t>
            </a:r>
            <a:r>
              <a:rPr lang="en-US" sz="850" dirty="0" err="1" smtClean="0"/>
              <a:t>por</a:t>
            </a:r>
            <a:r>
              <a:rPr lang="en-US" sz="850" dirty="0" smtClean="0"/>
              <a:t> la </a:t>
            </a:r>
            <a:r>
              <a:rPr lang="en-US" sz="850" dirty="0" err="1" smtClean="0"/>
              <a:t>renovación</a:t>
            </a:r>
            <a:r>
              <a:rPr lang="en-US" sz="850" dirty="0" smtClean="0"/>
              <a:t> </a:t>
            </a:r>
            <a:r>
              <a:rPr lang="en-US" sz="850" dirty="0" err="1" smtClean="0"/>
              <a:t>estén</a:t>
            </a:r>
            <a:r>
              <a:rPr lang="en-US" sz="850" dirty="0" smtClean="0"/>
              <a:t> </a:t>
            </a:r>
            <a:r>
              <a:rPr lang="en-US" sz="850" dirty="0" err="1" smtClean="0"/>
              <a:t>consideradas</a:t>
            </a:r>
            <a:r>
              <a:rPr lang="en-US" sz="850" dirty="0" smtClean="0"/>
              <a:t> en el </a:t>
            </a:r>
            <a:r>
              <a:rPr lang="en-US" sz="850" dirty="0" err="1" smtClean="0"/>
              <a:t>informe</a:t>
            </a:r>
            <a:r>
              <a:rPr lang="en-US" sz="850" dirty="0" smtClean="0"/>
              <a:t> de </a:t>
            </a:r>
            <a:r>
              <a:rPr lang="en-US" sz="850" dirty="0" err="1" smtClean="0"/>
              <a:t>pruebas</a:t>
            </a:r>
            <a:r>
              <a:rPr lang="en-US" sz="850" dirty="0" smtClean="0"/>
              <a:t>. Un </a:t>
            </a:r>
            <a:r>
              <a:rPr lang="en-US" sz="850" dirty="0" err="1" smtClean="0"/>
              <a:t>propietario</a:t>
            </a:r>
            <a:r>
              <a:rPr lang="en-US" sz="850" dirty="0" smtClean="0"/>
              <a:t> </a:t>
            </a:r>
            <a:r>
              <a:rPr lang="en-US" sz="850" dirty="0" err="1" smtClean="0"/>
              <a:t>puede</a:t>
            </a:r>
            <a:r>
              <a:rPr lang="en-US" sz="850" dirty="0" smtClean="0"/>
              <a:t> </a:t>
            </a:r>
            <a:r>
              <a:rPr lang="en-US" sz="850" dirty="0" err="1" smtClean="0"/>
              <a:t>proporcionar</a:t>
            </a:r>
            <a:r>
              <a:rPr lang="en-US" sz="850" dirty="0" smtClean="0"/>
              <a:t> un</a:t>
            </a:r>
            <a:r>
              <a:rPr lang="es-ES_tradnl" sz="850" dirty="0" smtClean="0"/>
              <a:t> </a:t>
            </a:r>
            <a:r>
              <a:rPr lang="en-US" sz="850" dirty="0" err="1" smtClean="0"/>
              <a:t>informe</a:t>
            </a:r>
            <a:r>
              <a:rPr lang="en-US" sz="850" dirty="0" smtClean="0"/>
              <a:t> de un inspector o </a:t>
            </a:r>
            <a:r>
              <a:rPr lang="en-US" sz="850" dirty="0" err="1" smtClean="0"/>
              <a:t>evaluador</a:t>
            </a:r>
            <a:r>
              <a:rPr lang="en-US" sz="850" dirty="0" smtClean="0"/>
              <a:t> de </a:t>
            </a:r>
            <a:r>
              <a:rPr lang="en-US" sz="850" dirty="0" err="1" smtClean="0"/>
              <a:t>riesgos</a:t>
            </a:r>
            <a:r>
              <a:rPr lang="en-US" sz="850" dirty="0" smtClean="0"/>
              <a:t> de </a:t>
            </a:r>
            <a:r>
              <a:rPr lang="en-US" sz="850" dirty="0" err="1" smtClean="0"/>
              <a:t>plomo</a:t>
            </a:r>
            <a:r>
              <a:rPr lang="en-US" sz="850" dirty="0" smtClean="0"/>
              <a:t> </a:t>
            </a:r>
            <a:r>
              <a:rPr lang="en-US" sz="850" dirty="0" err="1" smtClean="0"/>
              <a:t>certificado</a:t>
            </a:r>
            <a:r>
              <a:rPr lang="en-US" sz="850" dirty="0" smtClean="0"/>
              <a:t> </a:t>
            </a:r>
            <a:r>
              <a:rPr lang="en-US" sz="850" dirty="0" err="1" smtClean="0"/>
              <a:t>que</a:t>
            </a:r>
            <a:r>
              <a:rPr lang="en-US" sz="850" dirty="0" smtClean="0"/>
              <a:t> </a:t>
            </a:r>
            <a:r>
              <a:rPr lang="en-US" sz="850" dirty="0" err="1" smtClean="0"/>
              <a:t>pruebe</a:t>
            </a:r>
            <a:r>
              <a:rPr lang="en-US" sz="850" dirty="0" smtClean="0"/>
              <a:t> </a:t>
            </a:r>
            <a:r>
              <a:rPr lang="en-US" sz="850" dirty="0" err="1" smtClean="0"/>
              <a:t>que</a:t>
            </a:r>
            <a:r>
              <a:rPr lang="en-US" sz="850" dirty="0" smtClean="0"/>
              <a:t> no hay </a:t>
            </a:r>
            <a:r>
              <a:rPr lang="en-US" sz="850" dirty="0" err="1" smtClean="0"/>
              <a:t>pintura</a:t>
            </a:r>
            <a:r>
              <a:rPr lang="en-US" sz="850" dirty="0" smtClean="0"/>
              <a:t> a base de </a:t>
            </a:r>
            <a:r>
              <a:rPr lang="en-US" sz="850" dirty="0" err="1" smtClean="0"/>
              <a:t>plomo</a:t>
            </a:r>
            <a:r>
              <a:rPr lang="en-US" sz="850" dirty="0" smtClean="0"/>
              <a:t>, en </a:t>
            </a:r>
            <a:r>
              <a:rPr lang="en-US" sz="850" dirty="0" err="1" smtClean="0"/>
              <a:t>lugar</a:t>
            </a:r>
            <a:r>
              <a:rPr lang="en-US" sz="850" dirty="0" smtClean="0"/>
              <a:t> de</a:t>
            </a:r>
            <a:r>
              <a:rPr lang="es-ES_tradnl" sz="850" dirty="0" smtClean="0"/>
              <a:t> </a:t>
            </a:r>
            <a:r>
              <a:rPr lang="en-US" sz="850" dirty="0" err="1" smtClean="0"/>
              <a:t>realizar</a:t>
            </a:r>
            <a:r>
              <a:rPr lang="en-US" sz="850" dirty="0" smtClean="0"/>
              <a:t> </a:t>
            </a:r>
            <a:r>
              <a:rPr lang="en-US" sz="850" dirty="0" err="1" smtClean="0"/>
              <a:t>pruebas</a:t>
            </a:r>
            <a:r>
              <a:rPr lang="en-US" sz="850" dirty="0" smtClean="0"/>
              <a:t> en </a:t>
            </a:r>
            <a:r>
              <a:rPr lang="en-US" sz="850" dirty="0" err="1" smtClean="0"/>
              <a:t>las</a:t>
            </a:r>
            <a:r>
              <a:rPr lang="en-US" sz="850" dirty="0" smtClean="0"/>
              <a:t> superficies </a:t>
            </a:r>
            <a:r>
              <a:rPr lang="en-US" sz="850" dirty="0" err="1" smtClean="0"/>
              <a:t>afectadas</a:t>
            </a:r>
            <a:r>
              <a:rPr lang="en-US" sz="850" dirty="0" smtClean="0"/>
              <a:t>. Si no se </a:t>
            </a:r>
            <a:r>
              <a:rPr lang="en-US" sz="850" dirty="0" err="1" smtClean="0"/>
              <a:t>dispone</a:t>
            </a:r>
            <a:r>
              <a:rPr lang="en-US" sz="850" dirty="0" smtClean="0"/>
              <a:t> de </a:t>
            </a:r>
            <a:r>
              <a:rPr lang="en-US" sz="850" dirty="0" err="1" smtClean="0"/>
              <a:t>resultados</a:t>
            </a:r>
            <a:r>
              <a:rPr lang="en-US" sz="850" dirty="0" smtClean="0"/>
              <a:t> de </a:t>
            </a:r>
            <a:r>
              <a:rPr lang="en-US" sz="850" dirty="0" err="1" smtClean="0"/>
              <a:t>pruebas</a:t>
            </a:r>
            <a:r>
              <a:rPr lang="en-US" sz="850" dirty="0" smtClean="0"/>
              <a:t>, </a:t>
            </a:r>
            <a:r>
              <a:rPr lang="en-US" sz="850" dirty="0" err="1" smtClean="0"/>
              <a:t>realice</a:t>
            </a:r>
            <a:r>
              <a:rPr lang="en-US" sz="850" dirty="0" smtClean="0"/>
              <a:t> </a:t>
            </a:r>
            <a:r>
              <a:rPr lang="en-US" sz="850" dirty="0" err="1" smtClean="0"/>
              <a:t>una</a:t>
            </a:r>
            <a:r>
              <a:rPr lang="en-US" sz="850" dirty="0" smtClean="0"/>
              <a:t> </a:t>
            </a:r>
            <a:r>
              <a:rPr lang="en-US" sz="850" dirty="0" err="1" smtClean="0"/>
              <a:t>prueba</a:t>
            </a:r>
            <a:r>
              <a:rPr lang="en-US" sz="850" dirty="0" smtClean="0"/>
              <a:t> o </a:t>
            </a:r>
            <a:r>
              <a:rPr lang="en-US" sz="850" dirty="0" err="1" smtClean="0"/>
              <a:t>suponga</a:t>
            </a:r>
            <a:r>
              <a:rPr lang="en-US" sz="850" dirty="0" smtClean="0"/>
              <a:t> </a:t>
            </a:r>
            <a:r>
              <a:rPr lang="en-US" sz="850" dirty="0" err="1" smtClean="0"/>
              <a:t>que</a:t>
            </a:r>
            <a:r>
              <a:rPr lang="en-US" sz="850" dirty="0" smtClean="0"/>
              <a:t> hay </a:t>
            </a:r>
            <a:r>
              <a:rPr lang="en-US" sz="850" dirty="0" err="1" smtClean="0"/>
              <a:t>pintura</a:t>
            </a:r>
            <a:r>
              <a:rPr lang="en-US" sz="850" dirty="0" smtClean="0"/>
              <a:t> a base</a:t>
            </a:r>
            <a:r>
              <a:rPr lang="es-ES_tradnl" sz="850" dirty="0" smtClean="0"/>
              <a:t> </a:t>
            </a:r>
            <a:r>
              <a:rPr lang="en-US" sz="850" dirty="0" smtClean="0"/>
              <a:t>de </a:t>
            </a:r>
            <a:r>
              <a:rPr lang="en-US" sz="850" dirty="0" err="1" smtClean="0"/>
              <a:t>plomo</a:t>
            </a:r>
            <a:r>
              <a:rPr lang="en-US" sz="850" dirty="0" smtClean="0"/>
              <a:t>.</a:t>
            </a:r>
          </a:p>
          <a:p>
            <a:pPr>
              <a:lnSpc>
                <a:spcPct val="95000"/>
              </a:lnSpc>
              <a:spcBef>
                <a:spcPct val="10000"/>
              </a:spcBef>
              <a:tabLst>
                <a:tab pos="228600" algn="l"/>
              </a:tabLst>
              <a:defRPr/>
            </a:pPr>
            <a:r>
              <a:rPr lang="en-US" sz="850" b="1" dirty="0" smtClean="0"/>
              <a:t>Kits de </a:t>
            </a:r>
            <a:r>
              <a:rPr lang="en-US" sz="850" b="1" dirty="0" err="1" smtClean="0"/>
              <a:t>prueba</a:t>
            </a:r>
            <a:r>
              <a:rPr lang="en-US" sz="850" b="1" dirty="0" smtClean="0"/>
              <a:t> </a:t>
            </a:r>
            <a:r>
              <a:rPr lang="en-US" sz="850" b="1" dirty="0" err="1" smtClean="0"/>
              <a:t>reconocidos</a:t>
            </a:r>
            <a:r>
              <a:rPr lang="en-US" sz="850" b="1" dirty="0" smtClean="0"/>
              <a:t> </a:t>
            </a:r>
            <a:r>
              <a:rPr lang="en-US" sz="850" b="1" dirty="0" err="1" smtClean="0"/>
              <a:t>por</a:t>
            </a:r>
            <a:r>
              <a:rPr lang="en-US" sz="850" b="1" dirty="0" smtClean="0"/>
              <a:t> la EPA: </a:t>
            </a:r>
            <a:r>
              <a:rPr lang="en-US" sz="850" dirty="0" err="1" smtClean="0"/>
              <a:t>Visite</a:t>
            </a:r>
            <a:r>
              <a:rPr lang="en-US" sz="850" dirty="0" smtClean="0"/>
              <a:t> el </a:t>
            </a:r>
            <a:r>
              <a:rPr lang="en-US" sz="850" dirty="0" err="1" smtClean="0"/>
              <a:t>sitio</a:t>
            </a:r>
            <a:r>
              <a:rPr lang="en-US" sz="850" dirty="0" smtClean="0"/>
              <a:t> Web de la EPA en www.epa.gov/lead </a:t>
            </a:r>
            <a:r>
              <a:rPr lang="en-US" sz="850" dirty="0" err="1" smtClean="0"/>
              <a:t>para</a:t>
            </a:r>
            <a:r>
              <a:rPr lang="en-US" sz="850" dirty="0" smtClean="0"/>
              <a:t> </a:t>
            </a:r>
            <a:r>
              <a:rPr lang="en-US" sz="850" dirty="0" err="1" smtClean="0"/>
              <a:t>obtener</a:t>
            </a:r>
            <a:r>
              <a:rPr lang="en-US" sz="850" dirty="0" smtClean="0"/>
              <a:t> </a:t>
            </a:r>
            <a:r>
              <a:rPr lang="en-US" sz="850" dirty="0" err="1" smtClean="0"/>
              <a:t>más</a:t>
            </a:r>
            <a:r>
              <a:rPr lang="en-US" sz="850" dirty="0" smtClean="0"/>
              <a:t> </a:t>
            </a:r>
            <a:r>
              <a:rPr lang="en-US" sz="850" dirty="0" err="1" smtClean="0"/>
              <a:t>información</a:t>
            </a:r>
            <a:r>
              <a:rPr lang="en-US" sz="850" dirty="0" smtClean="0"/>
              <a:t> </a:t>
            </a:r>
            <a:r>
              <a:rPr lang="en-US" sz="850" dirty="0" err="1" smtClean="0"/>
              <a:t>sobre</a:t>
            </a:r>
            <a:r>
              <a:rPr lang="en-US" sz="850" dirty="0" smtClean="0"/>
              <a:t> los kits de </a:t>
            </a:r>
            <a:r>
              <a:rPr lang="en-US" sz="850" dirty="0" err="1" smtClean="0"/>
              <a:t>prueba</a:t>
            </a:r>
            <a:r>
              <a:rPr lang="en-US" sz="850" dirty="0" smtClean="0"/>
              <a:t> </a:t>
            </a:r>
            <a:r>
              <a:rPr lang="en-US" sz="850" dirty="0" err="1" smtClean="0"/>
              <a:t>reconocidos</a:t>
            </a:r>
            <a:r>
              <a:rPr lang="en-US" sz="850" dirty="0" smtClean="0"/>
              <a:t> </a:t>
            </a:r>
            <a:r>
              <a:rPr lang="en-US" sz="850" dirty="0" err="1" smtClean="0"/>
              <a:t>por</a:t>
            </a:r>
            <a:r>
              <a:rPr lang="en-US" sz="850" dirty="0" smtClean="0"/>
              <a:t> la EPA y </a:t>
            </a:r>
            <a:r>
              <a:rPr lang="en-US" sz="850" dirty="0" err="1" smtClean="0"/>
              <a:t>cómo</a:t>
            </a:r>
            <a:r>
              <a:rPr lang="en-US" sz="850" dirty="0" smtClean="0"/>
              <a:t> </a:t>
            </a:r>
            <a:r>
              <a:rPr lang="en-US" sz="850" dirty="0" err="1" smtClean="0"/>
              <a:t>utilizarlos</a:t>
            </a:r>
            <a:r>
              <a:rPr lang="en-US" sz="850" dirty="0" smtClean="0"/>
              <a:t>. </a:t>
            </a:r>
            <a:r>
              <a:rPr lang="en-US" sz="850" dirty="0" err="1" smtClean="0"/>
              <a:t>Actualmente</a:t>
            </a:r>
            <a:r>
              <a:rPr lang="en-US" sz="850" dirty="0" smtClean="0"/>
              <a:t>, la EPA </a:t>
            </a:r>
            <a:r>
              <a:rPr lang="en-US" sz="850" dirty="0" err="1" smtClean="0"/>
              <a:t>revisa</a:t>
            </a:r>
            <a:r>
              <a:rPr lang="en-US" sz="850" dirty="0" smtClean="0"/>
              <a:t> los kits de </a:t>
            </a:r>
            <a:r>
              <a:rPr lang="en-US" sz="850" dirty="0" err="1" smtClean="0"/>
              <a:t>pruebas</a:t>
            </a:r>
            <a:r>
              <a:rPr lang="en-US" sz="850" dirty="0" smtClean="0"/>
              <a:t> de </a:t>
            </a:r>
            <a:r>
              <a:rPr lang="en-US" sz="850" dirty="0" err="1" smtClean="0"/>
              <a:t>alta</a:t>
            </a:r>
            <a:r>
              <a:rPr lang="en-US" sz="850" dirty="0" smtClean="0"/>
              <a:t> </a:t>
            </a:r>
            <a:r>
              <a:rPr lang="en-US" sz="850" dirty="0" err="1" smtClean="0"/>
              <a:t>precisión</a:t>
            </a:r>
            <a:r>
              <a:rPr lang="en-US" sz="850" dirty="0" smtClean="0"/>
              <a:t> </a:t>
            </a:r>
            <a:r>
              <a:rPr lang="en-US" sz="850" dirty="0" err="1" smtClean="0"/>
              <a:t>que</a:t>
            </a:r>
            <a:r>
              <a:rPr lang="en-US" sz="850" dirty="0" smtClean="0"/>
              <a:t> </a:t>
            </a:r>
            <a:r>
              <a:rPr lang="en-US" sz="850" dirty="0" err="1" smtClean="0"/>
              <a:t>pueden</a:t>
            </a:r>
            <a:r>
              <a:rPr lang="es-ES_tradnl" sz="850" dirty="0" smtClean="0"/>
              <a:t> </a:t>
            </a:r>
            <a:r>
              <a:rPr lang="en-US" sz="850" dirty="0" err="1" smtClean="0"/>
              <a:t>salir</a:t>
            </a:r>
            <a:r>
              <a:rPr lang="en-US" sz="850" dirty="0" smtClean="0"/>
              <a:t> a la </a:t>
            </a:r>
            <a:r>
              <a:rPr lang="en-US" sz="850" dirty="0" err="1" smtClean="0"/>
              <a:t>venta</a:t>
            </a:r>
            <a:r>
              <a:rPr lang="en-US" sz="850" dirty="0" smtClean="0"/>
              <a:t>. </a:t>
            </a:r>
            <a:r>
              <a:rPr lang="en-US" sz="850" dirty="0" err="1" smtClean="0"/>
              <a:t>Todos</a:t>
            </a:r>
            <a:r>
              <a:rPr lang="en-US" sz="850" dirty="0" smtClean="0"/>
              <a:t> los kits de </a:t>
            </a:r>
            <a:r>
              <a:rPr lang="en-US" sz="850" dirty="0" err="1" smtClean="0"/>
              <a:t>pruebas</a:t>
            </a:r>
            <a:r>
              <a:rPr lang="en-US" sz="850" dirty="0" smtClean="0"/>
              <a:t> </a:t>
            </a:r>
            <a:r>
              <a:rPr lang="en-US" sz="850" dirty="0" err="1" smtClean="0"/>
              <a:t>que</a:t>
            </a:r>
            <a:r>
              <a:rPr lang="en-US" sz="850" dirty="0" smtClean="0"/>
              <a:t> </a:t>
            </a:r>
            <a:r>
              <a:rPr lang="en-US" sz="850" dirty="0" err="1" smtClean="0"/>
              <a:t>actualmente</a:t>
            </a:r>
            <a:r>
              <a:rPr lang="en-US" sz="850" dirty="0" smtClean="0"/>
              <a:t> se </a:t>
            </a:r>
            <a:r>
              <a:rPr lang="en-US" sz="850" dirty="0" err="1" smtClean="0"/>
              <a:t>encuentran</a:t>
            </a:r>
            <a:r>
              <a:rPr lang="en-US" sz="850" dirty="0" smtClean="0"/>
              <a:t> en el </a:t>
            </a:r>
            <a:r>
              <a:rPr lang="en-US" sz="850" dirty="0" err="1" smtClean="0"/>
              <a:t>mercado</a:t>
            </a:r>
            <a:r>
              <a:rPr lang="en-US" sz="850" dirty="0" smtClean="0"/>
              <a:t> son </a:t>
            </a:r>
            <a:r>
              <a:rPr lang="en-US" sz="850" dirty="0" err="1" smtClean="0"/>
              <a:t>pruebas</a:t>
            </a:r>
            <a:r>
              <a:rPr lang="en-US" sz="850" dirty="0" smtClean="0"/>
              <a:t> </a:t>
            </a:r>
            <a:r>
              <a:rPr lang="en-US" sz="850" dirty="0" err="1" smtClean="0"/>
              <a:t>pruebas</a:t>
            </a:r>
            <a:r>
              <a:rPr lang="en-US" sz="850" dirty="0" smtClean="0"/>
              <a:t> </a:t>
            </a:r>
            <a:r>
              <a:rPr lang="en-US" sz="850" dirty="0" err="1" smtClean="0"/>
              <a:t>colorimétricas</a:t>
            </a:r>
            <a:r>
              <a:rPr lang="en-US" sz="850" dirty="0" smtClean="0"/>
              <a:t> </a:t>
            </a:r>
            <a:r>
              <a:rPr lang="en-US" sz="850" dirty="0" err="1" smtClean="0"/>
              <a:t>para</a:t>
            </a:r>
            <a:r>
              <a:rPr lang="en-US" sz="850" dirty="0" smtClean="0"/>
              <a:t> </a:t>
            </a:r>
            <a:r>
              <a:rPr lang="en-US" sz="850" dirty="0" err="1" smtClean="0"/>
              <a:t>plomo</a:t>
            </a:r>
            <a:r>
              <a:rPr lang="en-US" sz="850" dirty="0" smtClean="0"/>
              <a:t>, </a:t>
            </a:r>
            <a:r>
              <a:rPr lang="en-US" sz="850" dirty="0" err="1" smtClean="0"/>
              <a:t>es</a:t>
            </a:r>
            <a:r>
              <a:rPr lang="en-US" sz="850" dirty="0" smtClean="0"/>
              <a:t> </a:t>
            </a:r>
            <a:r>
              <a:rPr lang="en-US" sz="850" dirty="0" err="1" smtClean="0"/>
              <a:t>decir</a:t>
            </a:r>
            <a:r>
              <a:rPr lang="en-US" sz="850" dirty="0" smtClean="0"/>
              <a:t>, </a:t>
            </a:r>
            <a:r>
              <a:rPr lang="en-US" sz="850" dirty="0" err="1" smtClean="0"/>
              <a:t>cambian</a:t>
            </a:r>
            <a:r>
              <a:rPr lang="en-US" sz="850" dirty="0" smtClean="0"/>
              <a:t> de color ante la </a:t>
            </a:r>
            <a:r>
              <a:rPr lang="en-US" sz="850" dirty="0" err="1" smtClean="0"/>
              <a:t>presencia</a:t>
            </a:r>
            <a:r>
              <a:rPr lang="en-US" sz="850" dirty="0" smtClean="0"/>
              <a:t> de </a:t>
            </a:r>
            <a:r>
              <a:rPr lang="en-US" sz="850" dirty="0" err="1" smtClean="0"/>
              <a:t>éste</a:t>
            </a:r>
            <a:r>
              <a:rPr lang="en-US" sz="850" dirty="0" smtClean="0"/>
              <a:t> </a:t>
            </a:r>
            <a:r>
              <a:rPr lang="en-US" sz="850" dirty="0" err="1" smtClean="0"/>
              <a:t>último</a:t>
            </a:r>
            <a:r>
              <a:rPr lang="en-US" sz="850" dirty="0" smtClean="0"/>
              <a:t>. Las </a:t>
            </a:r>
            <a:r>
              <a:rPr lang="en-US" sz="850" dirty="0" err="1" smtClean="0"/>
              <a:t>distintas</a:t>
            </a:r>
            <a:r>
              <a:rPr lang="en-US" sz="850" dirty="0" smtClean="0"/>
              <a:t> </a:t>
            </a:r>
            <a:r>
              <a:rPr lang="en-US" sz="850" dirty="0" err="1" smtClean="0"/>
              <a:t>sustancias</a:t>
            </a:r>
            <a:r>
              <a:rPr lang="en-US" sz="850" dirty="0" smtClean="0"/>
              <a:t> </a:t>
            </a:r>
            <a:r>
              <a:rPr lang="en-US" sz="850" dirty="0" err="1" smtClean="0"/>
              <a:t>químicas</a:t>
            </a:r>
            <a:r>
              <a:rPr lang="en-US" sz="850" dirty="0" smtClean="0"/>
              <a:t> de los kits de </a:t>
            </a:r>
            <a:r>
              <a:rPr lang="en-US" sz="850" dirty="0" err="1" smtClean="0"/>
              <a:t>pruebas</a:t>
            </a:r>
            <a:r>
              <a:rPr lang="en-US" sz="850" dirty="0" smtClean="0"/>
              <a:t> </a:t>
            </a:r>
            <a:r>
              <a:rPr lang="en-US" sz="850" dirty="0" err="1" smtClean="0"/>
              <a:t>producen</a:t>
            </a:r>
            <a:r>
              <a:rPr lang="en-US" sz="850" dirty="0" smtClean="0"/>
              <a:t> </a:t>
            </a:r>
            <a:r>
              <a:rPr lang="en-US" sz="850" dirty="0" err="1" smtClean="0"/>
              <a:t>diferentes</a:t>
            </a:r>
            <a:r>
              <a:rPr lang="en-US" sz="850" dirty="0" smtClean="0"/>
              <a:t> </a:t>
            </a:r>
            <a:r>
              <a:rPr lang="en-US" sz="850" dirty="0" err="1" smtClean="0"/>
              <a:t>colores</a:t>
            </a:r>
            <a:r>
              <a:rPr lang="en-US" sz="850" dirty="0" smtClean="0"/>
              <a:t> ante la </a:t>
            </a:r>
            <a:r>
              <a:rPr lang="en-US" sz="850" dirty="0" err="1" smtClean="0"/>
              <a:t>presencia</a:t>
            </a:r>
            <a:r>
              <a:rPr lang="en-US" sz="850" dirty="0" smtClean="0"/>
              <a:t> de </a:t>
            </a:r>
            <a:r>
              <a:rPr lang="en-US" sz="850" dirty="0" err="1" smtClean="0"/>
              <a:t>plomo</a:t>
            </a:r>
            <a:r>
              <a:rPr lang="en-US" sz="850" dirty="0" smtClean="0"/>
              <a:t>. Se</a:t>
            </a:r>
            <a:r>
              <a:rPr lang="es-ES_tradnl" sz="850" dirty="0" smtClean="0"/>
              <a:t> </a:t>
            </a:r>
            <a:r>
              <a:rPr lang="en-US" sz="850" dirty="0" err="1" smtClean="0"/>
              <a:t>deben</a:t>
            </a:r>
            <a:r>
              <a:rPr lang="en-US" sz="850" dirty="0" smtClean="0"/>
              <a:t> </a:t>
            </a:r>
            <a:r>
              <a:rPr lang="en-US" sz="850" dirty="0" err="1" smtClean="0"/>
              <a:t>probar</a:t>
            </a:r>
            <a:r>
              <a:rPr lang="en-US" sz="850" dirty="0" smtClean="0"/>
              <a:t> </a:t>
            </a:r>
            <a:r>
              <a:rPr lang="en-US" sz="850" dirty="0" err="1" smtClean="0"/>
              <a:t>todas</a:t>
            </a:r>
            <a:r>
              <a:rPr lang="en-US" sz="850" dirty="0" smtClean="0"/>
              <a:t> </a:t>
            </a:r>
            <a:r>
              <a:rPr lang="en-US" sz="850" dirty="0" err="1" smtClean="0"/>
              <a:t>las</a:t>
            </a:r>
            <a:r>
              <a:rPr lang="en-US" sz="850" dirty="0" smtClean="0"/>
              <a:t> </a:t>
            </a:r>
            <a:r>
              <a:rPr lang="en-US" sz="850" dirty="0" err="1" smtClean="0"/>
              <a:t>capas</a:t>
            </a:r>
            <a:r>
              <a:rPr lang="en-US" sz="850" dirty="0" smtClean="0"/>
              <a:t> de </a:t>
            </a:r>
            <a:r>
              <a:rPr lang="en-US" sz="850" dirty="0" err="1" smtClean="0"/>
              <a:t>pintura</a:t>
            </a:r>
            <a:r>
              <a:rPr lang="en-US" sz="850" dirty="0" smtClean="0"/>
              <a:t> al </a:t>
            </a:r>
            <a:r>
              <a:rPr lang="en-US" sz="850" dirty="0" err="1" smtClean="0"/>
              <a:t>usar</a:t>
            </a:r>
            <a:r>
              <a:rPr lang="en-US" sz="850" dirty="0" smtClean="0"/>
              <a:t> los kits de </a:t>
            </a:r>
            <a:r>
              <a:rPr lang="en-US" sz="850" dirty="0" err="1" smtClean="0"/>
              <a:t>prueba</a:t>
            </a:r>
            <a:r>
              <a:rPr lang="en-US" sz="850" dirty="0" smtClean="0"/>
              <a:t>. </a:t>
            </a:r>
            <a:r>
              <a:rPr lang="en-US" sz="850" dirty="0" err="1" smtClean="0"/>
              <a:t>Asegúrese</a:t>
            </a:r>
            <a:r>
              <a:rPr lang="en-US" sz="850" dirty="0" smtClean="0"/>
              <a:t> de </a:t>
            </a:r>
            <a:r>
              <a:rPr lang="en-US" sz="850" dirty="0" err="1" smtClean="0"/>
              <a:t>seguir</a:t>
            </a:r>
            <a:r>
              <a:rPr lang="en-US" sz="850" dirty="0" smtClean="0"/>
              <a:t> </a:t>
            </a:r>
            <a:r>
              <a:rPr lang="en-US" sz="850" dirty="0" err="1" smtClean="0"/>
              <a:t>las</a:t>
            </a:r>
            <a:r>
              <a:rPr lang="en-US" sz="850" dirty="0" smtClean="0"/>
              <a:t> </a:t>
            </a:r>
            <a:r>
              <a:rPr lang="en-US" sz="850" dirty="0" err="1" smtClean="0"/>
              <a:t>instrucciones</a:t>
            </a:r>
            <a:r>
              <a:rPr lang="en-US" sz="850" dirty="0" smtClean="0"/>
              <a:t> del </a:t>
            </a:r>
            <a:r>
              <a:rPr lang="en-US" sz="850" dirty="0" err="1" smtClean="0"/>
              <a:t>fabricante</a:t>
            </a:r>
            <a:r>
              <a:rPr lang="en-US" sz="850" dirty="0" smtClean="0"/>
              <a:t> al </a:t>
            </a:r>
            <a:r>
              <a:rPr lang="en-US" sz="850" dirty="0" err="1" smtClean="0"/>
              <a:t>utilizar</a:t>
            </a:r>
            <a:r>
              <a:rPr lang="en-US" sz="850" dirty="0" smtClean="0"/>
              <a:t> </a:t>
            </a:r>
            <a:r>
              <a:rPr lang="en-US" sz="850" dirty="0" err="1" smtClean="0"/>
              <a:t>este</a:t>
            </a:r>
            <a:r>
              <a:rPr lang="en-US" sz="850" dirty="0" smtClean="0"/>
              <a:t> </a:t>
            </a:r>
            <a:r>
              <a:rPr lang="en-US" sz="850" dirty="0" err="1" smtClean="0"/>
              <a:t>método</a:t>
            </a:r>
            <a:r>
              <a:rPr lang="en-US" sz="850" dirty="0" smtClean="0"/>
              <a:t> de </a:t>
            </a:r>
            <a:r>
              <a:rPr lang="en-US" sz="850" dirty="0" err="1" smtClean="0"/>
              <a:t>prueba</a:t>
            </a:r>
            <a:r>
              <a:rPr lang="en-US" sz="850" dirty="0" smtClean="0"/>
              <a:t>. Si no se produce un </a:t>
            </a:r>
            <a:r>
              <a:rPr lang="en-US" sz="850" dirty="0" err="1" smtClean="0"/>
              <a:t>cambio</a:t>
            </a:r>
            <a:r>
              <a:rPr lang="en-US" sz="850" dirty="0" smtClean="0"/>
              <a:t> de color en la </a:t>
            </a:r>
            <a:r>
              <a:rPr lang="en-US" sz="850" dirty="0" err="1" smtClean="0"/>
              <a:t>película</a:t>
            </a:r>
            <a:r>
              <a:rPr lang="en-US" sz="850" dirty="0" smtClean="0"/>
              <a:t> de </a:t>
            </a:r>
            <a:r>
              <a:rPr lang="en-US" sz="850" dirty="0" err="1" smtClean="0"/>
              <a:t>pintura</a:t>
            </a:r>
            <a:r>
              <a:rPr lang="en-US" sz="850" dirty="0" smtClean="0"/>
              <a:t> </a:t>
            </a:r>
            <a:r>
              <a:rPr lang="en-US" sz="850" dirty="0" err="1" smtClean="0"/>
              <a:t>que</a:t>
            </a:r>
            <a:r>
              <a:rPr lang="en-US" sz="850" dirty="0" smtClean="0"/>
              <a:t> se </a:t>
            </a:r>
            <a:r>
              <a:rPr lang="en-US" sz="850" dirty="0" err="1" smtClean="0"/>
              <a:t>probó</a:t>
            </a:r>
            <a:r>
              <a:rPr lang="en-US" sz="850" dirty="0" smtClean="0"/>
              <a:t>, no</a:t>
            </a:r>
            <a:r>
              <a:rPr lang="es-ES_tradnl" sz="850" dirty="0" smtClean="0"/>
              <a:t> </a:t>
            </a:r>
            <a:r>
              <a:rPr lang="en-US" sz="850" dirty="0" smtClean="0"/>
              <a:t> hay </a:t>
            </a:r>
            <a:r>
              <a:rPr lang="en-US" sz="850" dirty="0" err="1" smtClean="0"/>
              <a:t>pintura</a:t>
            </a:r>
            <a:r>
              <a:rPr lang="en-US" sz="850" dirty="0" smtClean="0"/>
              <a:t> a base de </a:t>
            </a:r>
            <a:r>
              <a:rPr lang="en-US" sz="850" dirty="0" err="1" smtClean="0"/>
              <a:t>plomo</a:t>
            </a:r>
            <a:r>
              <a:rPr lang="en-US" sz="850" dirty="0" smtClean="0"/>
              <a:t> y no se </a:t>
            </a:r>
            <a:r>
              <a:rPr lang="en-US" sz="850" dirty="0" err="1" smtClean="0"/>
              <a:t>requieren</a:t>
            </a:r>
            <a:r>
              <a:rPr lang="en-US" sz="850" dirty="0" smtClean="0"/>
              <a:t> </a:t>
            </a:r>
            <a:r>
              <a:rPr lang="en-US" sz="850" dirty="0" err="1" smtClean="0"/>
              <a:t>las</a:t>
            </a:r>
            <a:r>
              <a:rPr lang="en-US" sz="850" dirty="0" smtClean="0"/>
              <a:t> </a:t>
            </a:r>
            <a:r>
              <a:rPr lang="en-US" sz="850" dirty="0" err="1" smtClean="0"/>
              <a:t>prácticas</a:t>
            </a:r>
            <a:r>
              <a:rPr lang="en-US" sz="850" dirty="0" smtClean="0"/>
              <a:t> de </a:t>
            </a:r>
            <a:r>
              <a:rPr lang="en-US" sz="850" dirty="0" err="1" smtClean="0"/>
              <a:t>trabajo</a:t>
            </a:r>
            <a:r>
              <a:rPr lang="en-US" sz="850" dirty="0" smtClean="0"/>
              <a:t> </a:t>
            </a:r>
            <a:r>
              <a:rPr lang="en-US" sz="850" dirty="0" err="1" smtClean="0"/>
              <a:t>seguras</a:t>
            </a:r>
            <a:r>
              <a:rPr lang="en-US" sz="850" dirty="0" smtClean="0"/>
              <a:t> con el </a:t>
            </a:r>
            <a:r>
              <a:rPr lang="en-US" sz="850" dirty="0" err="1" smtClean="0"/>
              <a:t>plomo</a:t>
            </a:r>
            <a:r>
              <a:rPr lang="en-US" sz="850" dirty="0" smtClean="0"/>
              <a:t> en </a:t>
            </a:r>
            <a:r>
              <a:rPr lang="en-US" sz="850" dirty="0" err="1" smtClean="0"/>
              <a:t>dicha</a:t>
            </a:r>
            <a:r>
              <a:rPr lang="en-US" sz="850" dirty="0" smtClean="0"/>
              <a:t> </a:t>
            </a:r>
            <a:r>
              <a:rPr lang="en-US" sz="850" dirty="0" err="1" smtClean="0"/>
              <a:t>superficie</a:t>
            </a:r>
            <a:r>
              <a:rPr lang="en-US" sz="850" dirty="0" smtClean="0"/>
              <a:t>. El </a:t>
            </a:r>
            <a:r>
              <a:rPr lang="en-US" sz="850" dirty="0" err="1" smtClean="0"/>
              <a:t>muestreo</a:t>
            </a:r>
            <a:r>
              <a:rPr lang="en-US" sz="850" dirty="0" smtClean="0"/>
              <a:t> del kit de </a:t>
            </a:r>
            <a:r>
              <a:rPr lang="en-US" sz="850" dirty="0" err="1" smtClean="0"/>
              <a:t>pruebas</a:t>
            </a:r>
            <a:r>
              <a:rPr lang="en-US" sz="850" dirty="0" smtClean="0"/>
              <a:t> </a:t>
            </a:r>
            <a:r>
              <a:rPr lang="en-US" sz="850" dirty="0" err="1" smtClean="0"/>
              <a:t>es</a:t>
            </a:r>
            <a:r>
              <a:rPr lang="en-US" sz="850" dirty="0" smtClean="0"/>
              <a:t> </a:t>
            </a:r>
            <a:r>
              <a:rPr lang="en-US" sz="850" dirty="0" err="1" smtClean="0"/>
              <a:t>invasivo</a:t>
            </a:r>
            <a:r>
              <a:rPr lang="en-US" sz="850" dirty="0" smtClean="0"/>
              <a:t> y</a:t>
            </a:r>
            <a:r>
              <a:rPr lang="es-ES_tradnl" sz="850" dirty="0" smtClean="0"/>
              <a:t> </a:t>
            </a:r>
            <a:r>
              <a:rPr lang="en-US" sz="850" dirty="0" err="1" smtClean="0"/>
              <a:t>daña</a:t>
            </a:r>
            <a:r>
              <a:rPr lang="en-US" sz="850" dirty="0" smtClean="0"/>
              <a:t> </a:t>
            </a:r>
            <a:r>
              <a:rPr lang="en-US" sz="850" dirty="0" err="1" smtClean="0"/>
              <a:t>cada</a:t>
            </a:r>
            <a:r>
              <a:rPr lang="en-US" sz="850" dirty="0" smtClean="0"/>
              <a:t> </a:t>
            </a:r>
            <a:r>
              <a:rPr lang="en-US" sz="850" dirty="0" err="1" smtClean="0"/>
              <a:t>superficie</a:t>
            </a:r>
            <a:r>
              <a:rPr lang="en-US" sz="850" dirty="0" smtClean="0"/>
              <a:t> </a:t>
            </a:r>
            <a:r>
              <a:rPr lang="en-US" sz="850" dirty="0" err="1" smtClean="0"/>
              <a:t>que</a:t>
            </a:r>
            <a:r>
              <a:rPr lang="en-US" sz="850" dirty="0" smtClean="0"/>
              <a:t> se </a:t>
            </a:r>
            <a:r>
              <a:rPr lang="en-US" sz="850" dirty="0" err="1" smtClean="0"/>
              <a:t>somete</a:t>
            </a:r>
            <a:r>
              <a:rPr lang="en-US" sz="850" dirty="0" smtClean="0"/>
              <a:t> a </a:t>
            </a:r>
            <a:r>
              <a:rPr lang="en-US" sz="850" dirty="0" err="1" smtClean="0"/>
              <a:t>prueba</a:t>
            </a:r>
            <a:r>
              <a:rPr lang="en-US" sz="850" dirty="0" smtClean="0"/>
              <a:t>.  Entre los </a:t>
            </a:r>
            <a:r>
              <a:rPr lang="en-US" sz="850" dirty="0" err="1" smtClean="0"/>
              <a:t>tipos</a:t>
            </a:r>
            <a:r>
              <a:rPr lang="en-US" sz="850" dirty="0" smtClean="0"/>
              <a:t> de kits </a:t>
            </a:r>
            <a:r>
              <a:rPr lang="en-US" sz="850" dirty="0" err="1" smtClean="0"/>
              <a:t>comunes</a:t>
            </a:r>
            <a:r>
              <a:rPr lang="en-US" sz="850" dirty="0" smtClean="0"/>
              <a:t> se </a:t>
            </a:r>
            <a:r>
              <a:rPr lang="en-US" sz="850" dirty="0" err="1" smtClean="0"/>
              <a:t>encuentran</a:t>
            </a:r>
            <a:r>
              <a:rPr lang="en-US" sz="850" dirty="0" smtClean="0"/>
              <a:t>:</a:t>
            </a:r>
          </a:p>
          <a:p>
            <a:pPr marL="228600" lvl="1" indent="-114300">
              <a:lnSpc>
                <a:spcPct val="95000"/>
              </a:lnSpc>
              <a:spcBef>
                <a:spcPct val="10000"/>
              </a:spcBef>
              <a:buClr>
                <a:srgbClr val="000000"/>
              </a:buClr>
              <a:tabLst>
                <a:tab pos="228600" algn="l"/>
              </a:tabLst>
              <a:defRPr/>
            </a:pPr>
            <a:r>
              <a:rPr lang="en-US" sz="850" dirty="0" smtClean="0"/>
              <a:t>Los kits de </a:t>
            </a:r>
            <a:r>
              <a:rPr lang="en-US" sz="850" dirty="0" err="1" smtClean="0"/>
              <a:t>pruebas</a:t>
            </a:r>
            <a:r>
              <a:rPr lang="en-US" sz="850" dirty="0" smtClean="0"/>
              <a:t> a base de </a:t>
            </a:r>
            <a:r>
              <a:rPr lang="en-US" sz="850" dirty="0" err="1" smtClean="0"/>
              <a:t>rodizonato</a:t>
            </a:r>
            <a:r>
              <a:rPr lang="en-US" sz="850" dirty="0" smtClean="0"/>
              <a:t>, </a:t>
            </a:r>
            <a:r>
              <a:rPr lang="en-US" sz="850" dirty="0" err="1" smtClean="0"/>
              <a:t>que</a:t>
            </a:r>
            <a:r>
              <a:rPr lang="en-US" sz="850" dirty="0" smtClean="0"/>
              <a:t> </a:t>
            </a:r>
            <a:r>
              <a:rPr lang="en-US" sz="850" dirty="0" err="1" smtClean="0"/>
              <a:t>producen</a:t>
            </a:r>
            <a:r>
              <a:rPr lang="en-US" sz="850" dirty="0" smtClean="0"/>
              <a:t> un color </a:t>
            </a:r>
            <a:r>
              <a:rPr lang="en-US" sz="850" dirty="0" err="1" smtClean="0"/>
              <a:t>rosado</a:t>
            </a:r>
            <a:r>
              <a:rPr lang="en-US" sz="850" dirty="0" smtClean="0"/>
              <a:t> a </a:t>
            </a:r>
            <a:r>
              <a:rPr lang="en-US" sz="850" dirty="0" err="1" smtClean="0"/>
              <a:t>rojo</a:t>
            </a:r>
            <a:r>
              <a:rPr lang="en-US" sz="850" dirty="0" smtClean="0"/>
              <a:t> </a:t>
            </a:r>
            <a:r>
              <a:rPr lang="en-US" sz="850" dirty="0" err="1" smtClean="0"/>
              <a:t>cuando</a:t>
            </a:r>
            <a:r>
              <a:rPr lang="en-US" sz="850" dirty="0" smtClean="0"/>
              <a:t> se </a:t>
            </a:r>
            <a:r>
              <a:rPr lang="en-US" sz="850" dirty="0" err="1" smtClean="0"/>
              <a:t>detecta</a:t>
            </a:r>
            <a:r>
              <a:rPr lang="en-US" sz="850" dirty="0" smtClean="0"/>
              <a:t> la </a:t>
            </a:r>
            <a:r>
              <a:rPr lang="en-US" sz="850" dirty="0" err="1" smtClean="0"/>
              <a:t>presencia</a:t>
            </a:r>
            <a:r>
              <a:rPr lang="en-US" sz="850" dirty="0" smtClean="0"/>
              <a:t> de </a:t>
            </a:r>
            <a:r>
              <a:rPr lang="en-US" sz="850" dirty="0" err="1" smtClean="0"/>
              <a:t>plomo</a:t>
            </a:r>
            <a:r>
              <a:rPr lang="en-US" sz="850" dirty="0" smtClean="0"/>
              <a:t>. </a:t>
            </a:r>
            <a:r>
              <a:rPr lang="en-US" sz="850" dirty="0" err="1" smtClean="0"/>
              <a:t>Esta</a:t>
            </a:r>
            <a:r>
              <a:rPr lang="en-US" sz="850" dirty="0" smtClean="0"/>
              <a:t> </a:t>
            </a:r>
            <a:r>
              <a:rPr lang="en-US" sz="850" dirty="0" err="1" smtClean="0"/>
              <a:t>prueba</a:t>
            </a:r>
            <a:r>
              <a:rPr lang="en-US" sz="850" dirty="0" smtClean="0"/>
              <a:t> no se </a:t>
            </a:r>
            <a:r>
              <a:rPr lang="en-US" sz="850" dirty="0" err="1" smtClean="0"/>
              <a:t>puede</a:t>
            </a:r>
            <a:r>
              <a:rPr lang="en-US" sz="850" dirty="0" smtClean="0"/>
              <a:t> </a:t>
            </a:r>
            <a:r>
              <a:rPr lang="en-US" sz="850" dirty="0" err="1" smtClean="0"/>
              <a:t>realizar</a:t>
            </a:r>
            <a:r>
              <a:rPr lang="en-US" sz="850" dirty="0" smtClean="0"/>
              <a:t> en </a:t>
            </a:r>
            <a:r>
              <a:rPr lang="en-US" sz="850" dirty="0" err="1" smtClean="0"/>
              <a:t>pinturas</a:t>
            </a:r>
            <a:r>
              <a:rPr lang="en-US" sz="850" dirty="0" smtClean="0"/>
              <a:t> de </a:t>
            </a:r>
            <a:r>
              <a:rPr lang="en-US" sz="850" dirty="0" err="1" smtClean="0"/>
              <a:t>colores</a:t>
            </a:r>
            <a:r>
              <a:rPr lang="en-US" sz="850" dirty="0" smtClean="0"/>
              <a:t> </a:t>
            </a:r>
            <a:r>
              <a:rPr lang="en-US" sz="850" dirty="0" err="1" smtClean="0"/>
              <a:t>como</a:t>
            </a:r>
            <a:r>
              <a:rPr lang="en-US" sz="850" dirty="0" smtClean="0"/>
              <a:t> </a:t>
            </a:r>
            <a:r>
              <a:rPr lang="en-US" sz="850" dirty="0" err="1" smtClean="0"/>
              <a:t>rojos</a:t>
            </a:r>
            <a:r>
              <a:rPr lang="en-US" sz="850" dirty="0" smtClean="0"/>
              <a:t>, </a:t>
            </a:r>
            <a:r>
              <a:rPr lang="en-US" sz="850" dirty="0" err="1" smtClean="0"/>
              <a:t>anaranjados</a:t>
            </a:r>
            <a:r>
              <a:rPr lang="en-US" sz="850" dirty="0" smtClean="0"/>
              <a:t> o </a:t>
            </a:r>
            <a:r>
              <a:rPr lang="en-US" sz="850" dirty="0" err="1" smtClean="0"/>
              <a:t>rosados</a:t>
            </a:r>
            <a:r>
              <a:rPr lang="en-US" sz="850" dirty="0" smtClean="0"/>
              <a:t>, </a:t>
            </a:r>
            <a:r>
              <a:rPr lang="en-US" sz="850" dirty="0" err="1" smtClean="0"/>
              <a:t>debido</a:t>
            </a:r>
            <a:r>
              <a:rPr lang="en-US" sz="850" dirty="0" smtClean="0"/>
              <a:t> a </a:t>
            </a:r>
            <a:r>
              <a:rPr lang="en-US" sz="850" dirty="0" err="1" smtClean="0"/>
              <a:t>que</a:t>
            </a:r>
            <a:r>
              <a:rPr lang="en-US" sz="850" dirty="0" smtClean="0"/>
              <a:t> </a:t>
            </a:r>
            <a:r>
              <a:rPr lang="en-US" sz="850" dirty="0" err="1" smtClean="0"/>
              <a:t>dificultan</a:t>
            </a:r>
            <a:r>
              <a:rPr lang="en-US" sz="850" dirty="0" smtClean="0"/>
              <a:t> la </a:t>
            </a:r>
            <a:r>
              <a:rPr lang="en-US" sz="850" dirty="0" err="1" smtClean="0"/>
              <a:t>visualización</a:t>
            </a:r>
            <a:r>
              <a:rPr lang="en-US" sz="850" dirty="0" smtClean="0"/>
              <a:t> de </a:t>
            </a:r>
            <a:r>
              <a:rPr lang="en-US" sz="850" dirty="0" err="1" smtClean="0"/>
              <a:t>cualquier</a:t>
            </a:r>
            <a:r>
              <a:rPr lang="en-US" sz="850" dirty="0" smtClean="0"/>
              <a:t> </a:t>
            </a:r>
            <a:r>
              <a:rPr lang="en-US" sz="850" dirty="0" err="1" smtClean="0"/>
              <a:t>cambio</a:t>
            </a:r>
            <a:r>
              <a:rPr lang="en-US" sz="850" dirty="0" smtClean="0"/>
              <a:t> de color. No se </a:t>
            </a:r>
            <a:r>
              <a:rPr lang="en-US" sz="850" dirty="0" err="1" smtClean="0"/>
              <a:t>deben</a:t>
            </a:r>
            <a:r>
              <a:rPr lang="en-US" sz="850" dirty="0" smtClean="0"/>
              <a:t> </a:t>
            </a:r>
            <a:r>
              <a:rPr lang="en-US" sz="850" dirty="0" err="1" smtClean="0"/>
              <a:t>usar</a:t>
            </a:r>
            <a:r>
              <a:rPr lang="en-US" sz="850" dirty="0" smtClean="0"/>
              <a:t> kits de </a:t>
            </a:r>
            <a:r>
              <a:rPr lang="en-US" sz="850" dirty="0" err="1" smtClean="0"/>
              <a:t>pruebas</a:t>
            </a:r>
            <a:r>
              <a:rPr lang="en-US" sz="850" dirty="0" smtClean="0"/>
              <a:t> a base de </a:t>
            </a:r>
            <a:r>
              <a:rPr lang="en-US" sz="850" dirty="0" err="1" smtClean="0"/>
              <a:t>rodizonato</a:t>
            </a:r>
            <a:r>
              <a:rPr lang="en-US" sz="850" dirty="0" smtClean="0"/>
              <a:t> </a:t>
            </a:r>
            <a:r>
              <a:rPr lang="en-US" sz="850" dirty="0" err="1" smtClean="0"/>
              <a:t>para</a:t>
            </a:r>
            <a:r>
              <a:rPr lang="en-US" sz="850" dirty="0" smtClean="0"/>
              <a:t> </a:t>
            </a:r>
            <a:r>
              <a:rPr lang="en-US" sz="850" dirty="0" err="1" smtClean="0"/>
              <a:t>probar</a:t>
            </a:r>
            <a:r>
              <a:rPr lang="en-US" sz="850" dirty="0" smtClean="0"/>
              <a:t> la </a:t>
            </a:r>
            <a:r>
              <a:rPr lang="en-US" sz="850" dirty="0" err="1" smtClean="0"/>
              <a:t>pintura</a:t>
            </a:r>
            <a:r>
              <a:rPr lang="en-US" sz="850" dirty="0" smtClean="0"/>
              <a:t> en </a:t>
            </a:r>
            <a:r>
              <a:rPr lang="en-US" sz="850" dirty="0" err="1" smtClean="0"/>
              <a:t>muros</a:t>
            </a:r>
            <a:r>
              <a:rPr lang="en-US" sz="850" dirty="0" smtClean="0"/>
              <a:t> </a:t>
            </a:r>
            <a:r>
              <a:rPr lang="en-US" sz="850" dirty="0" err="1" smtClean="0"/>
              <a:t>secos</a:t>
            </a:r>
            <a:r>
              <a:rPr lang="en-US" sz="850" dirty="0" smtClean="0"/>
              <a:t> o superficies de </a:t>
            </a:r>
            <a:r>
              <a:rPr lang="en-US" sz="850" dirty="0" err="1" smtClean="0"/>
              <a:t>yeso</a:t>
            </a:r>
            <a:r>
              <a:rPr lang="en-US" sz="850" dirty="0" smtClean="0"/>
              <a:t>; y,</a:t>
            </a:r>
          </a:p>
          <a:p>
            <a:pPr marL="228600" lvl="1" indent="-114300">
              <a:lnSpc>
                <a:spcPct val="95000"/>
              </a:lnSpc>
              <a:spcBef>
                <a:spcPct val="10000"/>
              </a:spcBef>
              <a:buClr>
                <a:srgbClr val="000000"/>
              </a:buClr>
              <a:tabLst>
                <a:tab pos="228600" algn="l"/>
              </a:tabLst>
              <a:defRPr/>
            </a:pPr>
            <a:r>
              <a:rPr lang="en-US" sz="850" dirty="0" smtClean="0"/>
              <a:t>kits de </a:t>
            </a:r>
            <a:r>
              <a:rPr lang="en-US" sz="850" dirty="0" err="1" smtClean="0"/>
              <a:t>prueba</a:t>
            </a:r>
            <a:r>
              <a:rPr lang="en-US" sz="850" dirty="0" smtClean="0"/>
              <a:t> a base de </a:t>
            </a:r>
            <a:r>
              <a:rPr lang="en-US" sz="850" dirty="0" err="1" smtClean="0"/>
              <a:t>sulfuro</a:t>
            </a:r>
            <a:r>
              <a:rPr lang="en-US" sz="850" dirty="0" smtClean="0"/>
              <a:t> </a:t>
            </a:r>
            <a:r>
              <a:rPr lang="en-US" sz="850" dirty="0" err="1" smtClean="0"/>
              <a:t>que</a:t>
            </a:r>
            <a:r>
              <a:rPr lang="en-US" sz="850" dirty="0" smtClean="0"/>
              <a:t> </a:t>
            </a:r>
            <a:r>
              <a:rPr lang="en-US" sz="850" dirty="0" err="1" smtClean="0"/>
              <a:t>producen</a:t>
            </a:r>
            <a:r>
              <a:rPr lang="en-US" sz="850" dirty="0" smtClean="0"/>
              <a:t> un color </a:t>
            </a:r>
            <a:r>
              <a:rPr lang="en-US" sz="850" dirty="0" err="1" smtClean="0"/>
              <a:t>gris</a:t>
            </a:r>
            <a:r>
              <a:rPr lang="en-US" sz="850" dirty="0" smtClean="0"/>
              <a:t> </a:t>
            </a:r>
            <a:r>
              <a:rPr lang="en-US" sz="850" dirty="0" err="1" smtClean="0"/>
              <a:t>oscuro</a:t>
            </a:r>
            <a:r>
              <a:rPr lang="en-US" sz="850" dirty="0" smtClean="0"/>
              <a:t> a negro </a:t>
            </a:r>
            <a:r>
              <a:rPr lang="en-US" sz="850" dirty="0" err="1" smtClean="0"/>
              <a:t>cuando</a:t>
            </a:r>
            <a:r>
              <a:rPr lang="en-US" sz="850" dirty="0" smtClean="0"/>
              <a:t> se </a:t>
            </a:r>
            <a:r>
              <a:rPr lang="en-US" sz="850" dirty="0" err="1" smtClean="0"/>
              <a:t>detecta</a:t>
            </a:r>
            <a:r>
              <a:rPr lang="en-US" sz="850" dirty="0" smtClean="0"/>
              <a:t> la </a:t>
            </a:r>
            <a:r>
              <a:rPr lang="en-US" sz="850" dirty="0" err="1" smtClean="0"/>
              <a:t>presencia</a:t>
            </a:r>
            <a:r>
              <a:rPr lang="en-US" sz="850" dirty="0" smtClean="0"/>
              <a:t> de </a:t>
            </a:r>
            <a:r>
              <a:rPr lang="en-US" sz="850" dirty="0" err="1" smtClean="0"/>
              <a:t>plomo</a:t>
            </a:r>
            <a:r>
              <a:rPr lang="en-US" sz="850" dirty="0" smtClean="0"/>
              <a:t>. Las </a:t>
            </a:r>
            <a:r>
              <a:rPr lang="en-US" sz="850" dirty="0" err="1" smtClean="0"/>
              <a:t>pinturas</a:t>
            </a:r>
            <a:r>
              <a:rPr lang="en-US" sz="850" dirty="0" smtClean="0"/>
              <a:t> de </a:t>
            </a:r>
            <a:r>
              <a:rPr lang="en-US" sz="850" dirty="0" err="1" smtClean="0"/>
              <a:t>colores</a:t>
            </a:r>
            <a:r>
              <a:rPr lang="en-US" sz="850" dirty="0" smtClean="0"/>
              <a:t> </a:t>
            </a:r>
            <a:r>
              <a:rPr lang="en-US" sz="850" dirty="0" err="1" smtClean="0"/>
              <a:t>oscuros</a:t>
            </a:r>
            <a:r>
              <a:rPr lang="en-US" sz="850" dirty="0" smtClean="0"/>
              <a:t>, </a:t>
            </a:r>
            <a:r>
              <a:rPr lang="en-US" sz="850" dirty="0" err="1" smtClean="0"/>
              <a:t>como</a:t>
            </a:r>
            <a:r>
              <a:rPr lang="en-US" sz="850" dirty="0" smtClean="0"/>
              <a:t> </a:t>
            </a:r>
            <a:r>
              <a:rPr lang="en-US" sz="850" dirty="0" err="1" smtClean="0"/>
              <a:t>azules</a:t>
            </a:r>
            <a:r>
              <a:rPr lang="en-US" sz="850" dirty="0" smtClean="0"/>
              <a:t> </a:t>
            </a:r>
            <a:r>
              <a:rPr lang="en-US" sz="850" dirty="0" err="1" smtClean="0"/>
              <a:t>verdosos</a:t>
            </a:r>
            <a:r>
              <a:rPr lang="en-US" sz="850" dirty="0" smtClean="0"/>
              <a:t> </a:t>
            </a:r>
            <a:r>
              <a:rPr lang="en-US" sz="850" dirty="0" err="1" smtClean="0"/>
              <a:t>oscuros</a:t>
            </a:r>
            <a:r>
              <a:rPr lang="en-US" sz="850" dirty="0" smtClean="0"/>
              <a:t>, en especial los </a:t>
            </a:r>
            <a:r>
              <a:rPr lang="en-US" sz="850" dirty="0" err="1" smtClean="0"/>
              <a:t>negros</a:t>
            </a:r>
            <a:r>
              <a:rPr lang="en-US" sz="850" dirty="0" smtClean="0"/>
              <a:t>, </a:t>
            </a:r>
            <a:r>
              <a:rPr lang="en-US" sz="850" dirty="0" err="1" smtClean="0"/>
              <a:t>dificultan</a:t>
            </a:r>
            <a:r>
              <a:rPr lang="en-US" sz="850" dirty="0" smtClean="0"/>
              <a:t> la </a:t>
            </a:r>
            <a:r>
              <a:rPr lang="en-US" sz="850" dirty="0" err="1" smtClean="0"/>
              <a:t>visualización</a:t>
            </a:r>
            <a:r>
              <a:rPr lang="en-US" sz="850" dirty="0" smtClean="0"/>
              <a:t> de </a:t>
            </a:r>
            <a:r>
              <a:rPr lang="en-US" sz="850" dirty="0" err="1" smtClean="0"/>
              <a:t>cualquier</a:t>
            </a:r>
            <a:r>
              <a:rPr lang="en-US" sz="850" dirty="0" smtClean="0"/>
              <a:t> </a:t>
            </a:r>
            <a:r>
              <a:rPr lang="en-US" sz="850" dirty="0" err="1" smtClean="0"/>
              <a:t>cambio</a:t>
            </a:r>
            <a:r>
              <a:rPr lang="en-US" sz="850" dirty="0" smtClean="0"/>
              <a:t> de color. No se </a:t>
            </a:r>
            <a:r>
              <a:rPr lang="en-US" sz="850" dirty="0" err="1" smtClean="0"/>
              <a:t>deben</a:t>
            </a:r>
            <a:r>
              <a:rPr lang="en-US" sz="850" dirty="0" smtClean="0"/>
              <a:t> </a:t>
            </a:r>
            <a:r>
              <a:rPr lang="en-US" sz="850" dirty="0" err="1" smtClean="0"/>
              <a:t>usar</a:t>
            </a:r>
            <a:r>
              <a:rPr lang="en-US" sz="850" dirty="0" smtClean="0"/>
              <a:t> kits de </a:t>
            </a:r>
            <a:r>
              <a:rPr lang="en-US" sz="850" dirty="0" err="1" smtClean="0"/>
              <a:t>pruebas</a:t>
            </a:r>
            <a:r>
              <a:rPr lang="en-US" sz="850" dirty="0" smtClean="0"/>
              <a:t> a base de </a:t>
            </a:r>
            <a:r>
              <a:rPr lang="en-US" sz="850" dirty="0" err="1" smtClean="0"/>
              <a:t>sulfuro</a:t>
            </a:r>
            <a:r>
              <a:rPr lang="en-US" sz="850" dirty="0" smtClean="0"/>
              <a:t> </a:t>
            </a:r>
            <a:r>
              <a:rPr lang="en-US" sz="850" dirty="0" err="1" smtClean="0"/>
              <a:t>para</a:t>
            </a:r>
            <a:r>
              <a:rPr lang="en-US" sz="850" dirty="0" smtClean="0"/>
              <a:t> </a:t>
            </a:r>
            <a:r>
              <a:rPr lang="en-US" sz="850" dirty="0" err="1" smtClean="0"/>
              <a:t>probar</a:t>
            </a:r>
            <a:r>
              <a:rPr lang="en-US" sz="850" dirty="0" smtClean="0"/>
              <a:t> la </a:t>
            </a:r>
            <a:r>
              <a:rPr lang="en-US" sz="850" dirty="0" err="1" smtClean="0"/>
              <a:t>pintura</a:t>
            </a:r>
            <a:r>
              <a:rPr lang="en-US" sz="850" dirty="0" smtClean="0"/>
              <a:t> en superficies </a:t>
            </a:r>
            <a:r>
              <a:rPr lang="en-US" sz="850" dirty="0" err="1" smtClean="0"/>
              <a:t>metálicas</a:t>
            </a:r>
            <a:r>
              <a:rPr lang="en-US" sz="850" dirty="0" smtClean="0"/>
              <a:t>.</a:t>
            </a:r>
          </a:p>
          <a:p>
            <a:pPr>
              <a:lnSpc>
                <a:spcPct val="95000"/>
              </a:lnSpc>
              <a:spcBef>
                <a:spcPct val="10000"/>
              </a:spcBef>
              <a:tabLst>
                <a:tab pos="228600" algn="l"/>
              </a:tabLst>
              <a:defRPr/>
            </a:pPr>
            <a:r>
              <a:rPr lang="en-US" sz="850" b="1" dirty="0" err="1" smtClean="0"/>
              <a:t>Pruebas</a:t>
            </a:r>
            <a:r>
              <a:rPr lang="en-US" sz="850" b="1" dirty="0" smtClean="0"/>
              <a:t> </a:t>
            </a:r>
            <a:r>
              <a:rPr lang="en-US" sz="850" b="1" dirty="0" err="1" smtClean="0"/>
              <a:t>fluorescentes</a:t>
            </a:r>
            <a:r>
              <a:rPr lang="en-US" sz="850" b="1" dirty="0" smtClean="0"/>
              <a:t> de </a:t>
            </a:r>
            <a:r>
              <a:rPr lang="en-US" sz="850" b="1" dirty="0" err="1" smtClean="0"/>
              <a:t>rayos</a:t>
            </a:r>
            <a:r>
              <a:rPr lang="en-US" sz="850" b="1" dirty="0" smtClean="0"/>
              <a:t> X: </a:t>
            </a:r>
            <a:r>
              <a:rPr lang="en-US" sz="850" dirty="0" smtClean="0"/>
              <a:t>Se </a:t>
            </a:r>
            <a:r>
              <a:rPr lang="en-US" sz="850" dirty="0" err="1" smtClean="0"/>
              <a:t>requiere</a:t>
            </a:r>
            <a:r>
              <a:rPr lang="en-US" sz="850" dirty="0" smtClean="0"/>
              <a:t> un </a:t>
            </a:r>
            <a:r>
              <a:rPr lang="en-US" sz="850" dirty="0" err="1" smtClean="0"/>
              <a:t>instrumento</a:t>
            </a:r>
            <a:r>
              <a:rPr lang="en-US" sz="850" dirty="0" smtClean="0"/>
              <a:t> especial y un inspector de </a:t>
            </a:r>
            <a:r>
              <a:rPr lang="en-US" sz="850" dirty="0" err="1" smtClean="0"/>
              <a:t>plomo</a:t>
            </a:r>
            <a:r>
              <a:rPr lang="en-US" sz="850" dirty="0" smtClean="0"/>
              <a:t> </a:t>
            </a:r>
            <a:r>
              <a:rPr lang="en-US" sz="850" dirty="0" err="1" smtClean="0"/>
              <a:t>certificado</a:t>
            </a:r>
            <a:r>
              <a:rPr lang="en-US" sz="850" dirty="0" smtClean="0"/>
              <a:t> </a:t>
            </a:r>
          </a:p>
          <a:p>
            <a:pPr>
              <a:lnSpc>
                <a:spcPct val="95000"/>
              </a:lnSpc>
              <a:spcBef>
                <a:spcPct val="10000"/>
              </a:spcBef>
              <a:tabLst>
                <a:tab pos="228600" algn="l"/>
              </a:tabLst>
              <a:defRPr/>
            </a:pPr>
            <a:r>
              <a:rPr lang="en-US" sz="850" dirty="0" smtClean="0"/>
              <a:t>o un </a:t>
            </a:r>
            <a:r>
              <a:rPr lang="en-US" sz="850" dirty="0" err="1" smtClean="0"/>
              <a:t>evaluador</a:t>
            </a:r>
            <a:r>
              <a:rPr lang="en-US" sz="850" dirty="0" smtClean="0"/>
              <a:t> de </a:t>
            </a:r>
            <a:r>
              <a:rPr lang="en-US" sz="850" dirty="0" err="1" smtClean="0"/>
              <a:t>riesgos</a:t>
            </a:r>
            <a:r>
              <a:rPr lang="en-US" sz="850" dirty="0" smtClean="0"/>
              <a:t> de </a:t>
            </a:r>
            <a:r>
              <a:rPr lang="en-US" sz="850" dirty="0" err="1" smtClean="0"/>
              <a:t>plomo</a:t>
            </a:r>
            <a:r>
              <a:rPr lang="en-US" sz="850" dirty="0" smtClean="0"/>
              <a:t> </a:t>
            </a:r>
            <a:r>
              <a:rPr lang="en-US" sz="850" dirty="0" err="1" smtClean="0"/>
              <a:t>certificado</a:t>
            </a:r>
            <a:r>
              <a:rPr lang="en-US" sz="850" dirty="0" smtClean="0"/>
              <a:t> y </a:t>
            </a:r>
            <a:r>
              <a:rPr lang="en-US" sz="850" dirty="0" err="1" smtClean="0"/>
              <a:t>especialmente</a:t>
            </a:r>
            <a:r>
              <a:rPr lang="en-US" sz="850" dirty="0" smtClean="0"/>
              <a:t> </a:t>
            </a:r>
            <a:r>
              <a:rPr lang="en-US" sz="850" dirty="0" err="1" smtClean="0"/>
              <a:t>capacitado</a:t>
            </a:r>
            <a:r>
              <a:rPr lang="en-US" sz="850" dirty="0" smtClean="0"/>
              <a:t>. El </a:t>
            </a:r>
            <a:r>
              <a:rPr lang="en-US" sz="850" dirty="0" err="1" smtClean="0"/>
              <a:t>instrumento</a:t>
            </a:r>
            <a:r>
              <a:rPr lang="en-US" sz="850" dirty="0" smtClean="0"/>
              <a:t> </a:t>
            </a:r>
            <a:r>
              <a:rPr lang="en-US" sz="850" dirty="0" err="1" smtClean="0"/>
              <a:t>realiza</a:t>
            </a:r>
            <a:r>
              <a:rPr lang="en-US" sz="850" dirty="0" smtClean="0"/>
              <a:t> </a:t>
            </a:r>
            <a:r>
              <a:rPr lang="en-US" sz="850" dirty="0" err="1" smtClean="0"/>
              <a:t>las</a:t>
            </a:r>
            <a:r>
              <a:rPr lang="en-US" sz="850" dirty="0" smtClean="0"/>
              <a:t> </a:t>
            </a:r>
            <a:r>
              <a:rPr lang="en-US" sz="850" dirty="0" err="1" smtClean="0"/>
              <a:t>pruebas</a:t>
            </a:r>
            <a:r>
              <a:rPr lang="en-US" sz="850" dirty="0" smtClean="0"/>
              <a:t> </a:t>
            </a:r>
            <a:r>
              <a:rPr lang="en-US" sz="850" dirty="0" err="1" smtClean="0"/>
              <a:t>mediante</a:t>
            </a:r>
            <a:r>
              <a:rPr lang="en-US" sz="850" dirty="0" smtClean="0"/>
              <a:t> un </a:t>
            </a:r>
            <a:r>
              <a:rPr lang="en-US" sz="850" dirty="0" err="1" smtClean="0"/>
              <a:t>bombardeo</a:t>
            </a:r>
            <a:r>
              <a:rPr lang="en-US" sz="850" dirty="0" smtClean="0"/>
              <a:t> con </a:t>
            </a:r>
            <a:r>
              <a:rPr lang="en-US" sz="850" dirty="0" err="1" smtClean="0"/>
              <a:t>radiación</a:t>
            </a:r>
            <a:r>
              <a:rPr lang="en-US" sz="850" dirty="0" smtClean="0"/>
              <a:t> gamma</a:t>
            </a:r>
            <a:r>
              <a:rPr lang="es-ES_tradnl" sz="850" dirty="0" smtClean="0"/>
              <a:t> </a:t>
            </a:r>
            <a:r>
              <a:rPr lang="en-US" sz="850" dirty="0" err="1" smtClean="0"/>
              <a:t>sobre</a:t>
            </a:r>
            <a:r>
              <a:rPr lang="en-US" sz="850" dirty="0" smtClean="0"/>
              <a:t> la </a:t>
            </a:r>
            <a:r>
              <a:rPr lang="en-US" sz="850" dirty="0" err="1" smtClean="0"/>
              <a:t>película</a:t>
            </a:r>
            <a:r>
              <a:rPr lang="en-US" sz="850" dirty="0" smtClean="0"/>
              <a:t> de </a:t>
            </a:r>
            <a:r>
              <a:rPr lang="en-US" sz="850" dirty="0" err="1" smtClean="0"/>
              <a:t>pintura</a:t>
            </a:r>
            <a:r>
              <a:rPr lang="en-US" sz="850" dirty="0" smtClean="0"/>
              <a:t>, lo </a:t>
            </a:r>
            <a:r>
              <a:rPr lang="en-US" sz="850" dirty="0" err="1" smtClean="0"/>
              <a:t>que</a:t>
            </a:r>
            <a:r>
              <a:rPr lang="en-US" sz="850" dirty="0" smtClean="0"/>
              <a:t> </a:t>
            </a:r>
            <a:r>
              <a:rPr lang="en-US" sz="850" dirty="0" err="1" smtClean="0"/>
              <a:t>provoca</a:t>
            </a:r>
            <a:r>
              <a:rPr lang="en-US" sz="850" dirty="0" smtClean="0"/>
              <a:t> </a:t>
            </a:r>
            <a:r>
              <a:rPr lang="en-US" sz="850" dirty="0" err="1" smtClean="0"/>
              <a:t>que</a:t>
            </a:r>
            <a:r>
              <a:rPr lang="en-US" sz="850" dirty="0" smtClean="0"/>
              <a:t> el </a:t>
            </a:r>
            <a:r>
              <a:rPr lang="en-US" sz="850" dirty="0" err="1" smtClean="0"/>
              <a:t>plomo</a:t>
            </a:r>
            <a:r>
              <a:rPr lang="en-US" sz="850" dirty="0" smtClean="0"/>
              <a:t> </a:t>
            </a:r>
            <a:r>
              <a:rPr lang="en-US" sz="850" dirty="0" err="1" smtClean="0"/>
              <a:t>presente</a:t>
            </a:r>
            <a:r>
              <a:rPr lang="en-US" sz="850" dirty="0" smtClean="0"/>
              <a:t> en </a:t>
            </a:r>
            <a:r>
              <a:rPr lang="en-US" sz="850" dirty="0" err="1" smtClean="0"/>
              <a:t>ésta</a:t>
            </a:r>
            <a:r>
              <a:rPr lang="en-US" sz="850" dirty="0" smtClean="0"/>
              <a:t> </a:t>
            </a:r>
            <a:r>
              <a:rPr lang="en-US" sz="850" dirty="0" err="1" smtClean="0"/>
              <a:t>última</a:t>
            </a:r>
            <a:r>
              <a:rPr lang="en-US" sz="850" dirty="0" smtClean="0"/>
              <a:t> </a:t>
            </a:r>
            <a:r>
              <a:rPr lang="en-US" sz="850" dirty="0" err="1" smtClean="0"/>
              <a:t>emita</a:t>
            </a:r>
            <a:r>
              <a:rPr lang="en-US" sz="850" dirty="0" smtClean="0"/>
              <a:t> </a:t>
            </a:r>
            <a:r>
              <a:rPr lang="en-US" sz="850" dirty="0" err="1" smtClean="0"/>
              <a:t>rayos</a:t>
            </a:r>
            <a:r>
              <a:rPr lang="en-US" sz="850" dirty="0" smtClean="0"/>
              <a:t> X </a:t>
            </a:r>
            <a:r>
              <a:rPr lang="en-US" sz="850" dirty="0" err="1" smtClean="0"/>
              <a:t>que</a:t>
            </a:r>
            <a:r>
              <a:rPr lang="en-US" sz="850" dirty="0" smtClean="0"/>
              <a:t> se </a:t>
            </a:r>
            <a:r>
              <a:rPr lang="en-US" sz="850" dirty="0" err="1" smtClean="0"/>
              <a:t>pueden</a:t>
            </a:r>
            <a:r>
              <a:rPr lang="en-US" sz="850" dirty="0" smtClean="0"/>
              <a:t> </a:t>
            </a:r>
            <a:r>
              <a:rPr lang="en-US" sz="850" dirty="0" err="1" smtClean="0"/>
              <a:t>captar</a:t>
            </a:r>
            <a:r>
              <a:rPr lang="en-US" sz="850" dirty="0" smtClean="0"/>
              <a:t> </a:t>
            </a:r>
            <a:r>
              <a:rPr lang="en-US" sz="850" dirty="0" err="1" smtClean="0"/>
              <a:t>mediante</a:t>
            </a:r>
            <a:r>
              <a:rPr lang="en-US" sz="850" dirty="0" smtClean="0"/>
              <a:t> un sensor </a:t>
            </a:r>
            <a:r>
              <a:rPr lang="en-US" sz="850" dirty="0" err="1" smtClean="0"/>
              <a:t>incluido</a:t>
            </a:r>
            <a:r>
              <a:rPr lang="en-US" sz="850" dirty="0" smtClean="0"/>
              <a:t> en el </a:t>
            </a:r>
            <a:r>
              <a:rPr lang="en-US" sz="850" dirty="0" err="1" smtClean="0"/>
              <a:t>instrumento</a:t>
            </a:r>
            <a:r>
              <a:rPr lang="en-US" sz="850" dirty="0" smtClean="0"/>
              <a:t>.</a:t>
            </a:r>
            <a:r>
              <a:rPr lang="es-ES_tradnl" sz="850" dirty="0" smtClean="0"/>
              <a:t> </a:t>
            </a:r>
            <a:r>
              <a:rPr lang="en-US" sz="850" dirty="0" smtClean="0"/>
              <a:t>La </a:t>
            </a:r>
            <a:r>
              <a:rPr lang="en-US" sz="850" dirty="0" err="1" smtClean="0"/>
              <a:t>cantidad</a:t>
            </a:r>
            <a:r>
              <a:rPr lang="en-US" sz="850" dirty="0" smtClean="0"/>
              <a:t> de </a:t>
            </a:r>
            <a:r>
              <a:rPr lang="en-US" sz="850" dirty="0" err="1" smtClean="0"/>
              <a:t>plomo</a:t>
            </a:r>
            <a:r>
              <a:rPr lang="en-US" sz="850" dirty="0" smtClean="0"/>
              <a:t> </a:t>
            </a:r>
            <a:r>
              <a:rPr lang="en-US" sz="850" dirty="0" err="1" smtClean="0"/>
              <a:t>presente</a:t>
            </a:r>
            <a:r>
              <a:rPr lang="en-US" sz="850" dirty="0" smtClean="0"/>
              <a:t> en la </a:t>
            </a:r>
            <a:r>
              <a:rPr lang="en-US" sz="850" dirty="0" err="1" smtClean="0"/>
              <a:t>pintura</a:t>
            </a:r>
            <a:r>
              <a:rPr lang="en-US" sz="850" dirty="0" smtClean="0"/>
              <a:t> se </a:t>
            </a:r>
            <a:r>
              <a:rPr lang="en-US" sz="850" dirty="0" err="1" smtClean="0"/>
              <a:t>relaciona</a:t>
            </a:r>
            <a:r>
              <a:rPr lang="en-US" sz="850" dirty="0" smtClean="0"/>
              <a:t> </a:t>
            </a:r>
            <a:r>
              <a:rPr lang="en-US" sz="850" dirty="0" err="1" smtClean="0"/>
              <a:t>directamente</a:t>
            </a:r>
            <a:r>
              <a:rPr lang="en-US" sz="850" dirty="0" smtClean="0"/>
              <a:t> con los </a:t>
            </a:r>
            <a:r>
              <a:rPr lang="en-US" sz="850" dirty="0" err="1" smtClean="0"/>
              <a:t>rayos</a:t>
            </a:r>
            <a:r>
              <a:rPr lang="en-US" sz="850" dirty="0" smtClean="0"/>
              <a:t> X </a:t>
            </a:r>
            <a:r>
              <a:rPr lang="en-US" sz="850" dirty="0" err="1" smtClean="0"/>
              <a:t>captados</a:t>
            </a:r>
            <a:r>
              <a:rPr lang="en-US" sz="850" dirty="0" smtClean="0"/>
              <a:t> </a:t>
            </a:r>
            <a:r>
              <a:rPr lang="en-US" sz="850" dirty="0" err="1" smtClean="0"/>
              <a:t>por</a:t>
            </a:r>
            <a:r>
              <a:rPr lang="en-US" sz="850" dirty="0" smtClean="0"/>
              <a:t> el sensor. Un </a:t>
            </a:r>
            <a:r>
              <a:rPr lang="en-US" sz="850" dirty="0" err="1" smtClean="0"/>
              <a:t>programa</a:t>
            </a:r>
            <a:r>
              <a:rPr lang="en-US" sz="850" dirty="0" smtClean="0"/>
              <a:t> </a:t>
            </a:r>
            <a:r>
              <a:rPr lang="en-US" sz="850" dirty="0" err="1" smtClean="0"/>
              <a:t>computacional</a:t>
            </a:r>
            <a:r>
              <a:rPr lang="en-US" sz="850" dirty="0" smtClean="0"/>
              <a:t> </a:t>
            </a:r>
            <a:r>
              <a:rPr lang="en-US" sz="850" dirty="0" err="1" smtClean="0"/>
              <a:t>incorporado</a:t>
            </a:r>
            <a:r>
              <a:rPr lang="en-US" sz="850" dirty="0" smtClean="0"/>
              <a:t> en</a:t>
            </a:r>
            <a:r>
              <a:rPr lang="es-ES_tradnl" sz="850" dirty="0" smtClean="0"/>
              <a:t> </a:t>
            </a:r>
            <a:r>
              <a:rPr lang="en-US" sz="850" dirty="0" smtClean="0"/>
              <a:t>el </a:t>
            </a:r>
            <a:r>
              <a:rPr lang="en-US" sz="850" dirty="0" err="1" smtClean="0"/>
              <a:t>instrumento</a:t>
            </a:r>
            <a:r>
              <a:rPr lang="en-US" sz="850" dirty="0" smtClean="0"/>
              <a:t> </a:t>
            </a:r>
            <a:r>
              <a:rPr lang="en-US" sz="850" dirty="0" err="1" smtClean="0"/>
              <a:t>calcula</a:t>
            </a:r>
            <a:r>
              <a:rPr lang="en-US" sz="850" dirty="0" smtClean="0"/>
              <a:t> </a:t>
            </a:r>
            <a:r>
              <a:rPr lang="en-US" sz="850" dirty="0" err="1" smtClean="0"/>
              <a:t>cuánto</a:t>
            </a:r>
            <a:r>
              <a:rPr lang="en-US" sz="850" dirty="0" smtClean="0"/>
              <a:t> </a:t>
            </a:r>
            <a:r>
              <a:rPr lang="en-US" sz="850" dirty="0" err="1" smtClean="0"/>
              <a:t>plomo</a:t>
            </a:r>
            <a:r>
              <a:rPr lang="en-US" sz="850" dirty="0" smtClean="0"/>
              <a:t> hay en la </a:t>
            </a:r>
            <a:r>
              <a:rPr lang="en-US" sz="850" dirty="0" err="1" smtClean="0"/>
              <a:t>película</a:t>
            </a:r>
            <a:r>
              <a:rPr lang="en-US" sz="850" dirty="0" smtClean="0"/>
              <a:t> de </a:t>
            </a:r>
            <a:r>
              <a:rPr lang="en-US" sz="850" dirty="0" err="1" smtClean="0"/>
              <a:t>pintura</a:t>
            </a:r>
            <a:r>
              <a:rPr lang="en-US" sz="850" dirty="0" smtClean="0"/>
              <a:t>. Este </a:t>
            </a:r>
            <a:r>
              <a:rPr lang="en-US" sz="850" dirty="0" err="1" smtClean="0"/>
              <a:t>método</a:t>
            </a:r>
            <a:r>
              <a:rPr lang="en-US" sz="850" dirty="0" smtClean="0"/>
              <a:t> de </a:t>
            </a:r>
            <a:r>
              <a:rPr lang="en-US" sz="850" dirty="0" err="1" smtClean="0"/>
              <a:t>prueba</a:t>
            </a:r>
            <a:r>
              <a:rPr lang="en-US" sz="850" dirty="0" smtClean="0"/>
              <a:t> no </a:t>
            </a:r>
            <a:r>
              <a:rPr lang="en-US" sz="850" dirty="0" err="1" smtClean="0"/>
              <a:t>es</a:t>
            </a:r>
            <a:r>
              <a:rPr lang="en-US" sz="850" dirty="0" smtClean="0"/>
              <a:t> </a:t>
            </a:r>
            <a:r>
              <a:rPr lang="en-US" sz="850" dirty="0" err="1" smtClean="0"/>
              <a:t>invasivo</a:t>
            </a:r>
            <a:r>
              <a:rPr lang="en-US" sz="850" dirty="0" smtClean="0"/>
              <a:t> y </a:t>
            </a:r>
            <a:r>
              <a:rPr lang="en-US" sz="850" dirty="0" err="1" smtClean="0"/>
              <a:t>es</a:t>
            </a:r>
            <a:r>
              <a:rPr lang="en-US" sz="850" dirty="0" smtClean="0"/>
              <a:t> el</a:t>
            </a:r>
            <a:r>
              <a:rPr lang="es-ES_tradnl" sz="850" dirty="0" smtClean="0"/>
              <a:t> </a:t>
            </a:r>
            <a:r>
              <a:rPr lang="en-US" sz="850" dirty="0" err="1" smtClean="0"/>
              <a:t>que</a:t>
            </a:r>
            <a:r>
              <a:rPr lang="en-US" sz="850" dirty="0" smtClean="0"/>
              <a:t> </a:t>
            </a:r>
            <a:r>
              <a:rPr lang="en-US" sz="850" dirty="0" err="1" smtClean="0"/>
              <a:t>más</a:t>
            </a:r>
            <a:r>
              <a:rPr lang="en-US" sz="850" dirty="0" smtClean="0"/>
              <a:t> se </a:t>
            </a:r>
            <a:r>
              <a:rPr lang="en-US" sz="850" dirty="0" err="1" smtClean="0"/>
              <a:t>usa</a:t>
            </a:r>
            <a:r>
              <a:rPr lang="en-US" sz="850" dirty="0" smtClean="0"/>
              <a:t>.</a:t>
            </a:r>
          </a:p>
          <a:p>
            <a:pPr>
              <a:lnSpc>
                <a:spcPct val="95000"/>
              </a:lnSpc>
              <a:spcBef>
                <a:spcPct val="10000"/>
              </a:spcBef>
              <a:tabLst>
                <a:tab pos="228600" algn="l"/>
              </a:tabLst>
              <a:defRPr/>
            </a:pPr>
            <a:r>
              <a:rPr lang="en-US" sz="850" b="1" dirty="0" err="1" smtClean="0"/>
              <a:t>Recogida</a:t>
            </a:r>
            <a:r>
              <a:rPr lang="en-US" sz="850" b="1" dirty="0" smtClean="0"/>
              <a:t> de </a:t>
            </a:r>
            <a:r>
              <a:rPr lang="en-US" sz="850" b="1" dirty="0" err="1" smtClean="0"/>
              <a:t>cáscaras</a:t>
            </a:r>
            <a:r>
              <a:rPr lang="en-US" sz="850" b="1" dirty="0" smtClean="0"/>
              <a:t> de </a:t>
            </a:r>
            <a:r>
              <a:rPr lang="en-US" sz="850" b="1" dirty="0" err="1" smtClean="0"/>
              <a:t>pintura</a:t>
            </a:r>
            <a:r>
              <a:rPr lang="en-US" sz="850" b="1" dirty="0" smtClean="0"/>
              <a:t> </a:t>
            </a:r>
            <a:r>
              <a:rPr lang="en-US" sz="850" b="1" dirty="0" err="1" smtClean="0"/>
              <a:t>para</a:t>
            </a:r>
            <a:r>
              <a:rPr lang="en-US" sz="850" b="1" dirty="0" smtClean="0"/>
              <a:t> </a:t>
            </a:r>
            <a:r>
              <a:rPr lang="en-US" sz="850" b="1" dirty="0" err="1" smtClean="0"/>
              <a:t>análisis</a:t>
            </a:r>
            <a:r>
              <a:rPr lang="en-US" sz="850" b="1" dirty="0" smtClean="0"/>
              <a:t> de </a:t>
            </a:r>
            <a:r>
              <a:rPr lang="en-US" sz="850" b="1" dirty="0" err="1" smtClean="0"/>
              <a:t>laboratorio</a:t>
            </a:r>
            <a:r>
              <a:rPr lang="en-US" sz="850" b="1" dirty="0" smtClean="0"/>
              <a:t>: </a:t>
            </a:r>
            <a:r>
              <a:rPr lang="en-US" sz="850" dirty="0" smtClean="0"/>
              <a:t>Las </a:t>
            </a:r>
            <a:r>
              <a:rPr lang="en-US" sz="850" dirty="0" err="1" smtClean="0"/>
              <a:t>pruebas</a:t>
            </a:r>
            <a:r>
              <a:rPr lang="en-US" sz="850" dirty="0" smtClean="0"/>
              <a:t> </a:t>
            </a:r>
            <a:r>
              <a:rPr lang="en-US" sz="850" dirty="0" err="1" smtClean="0"/>
              <a:t>mediante</a:t>
            </a:r>
            <a:r>
              <a:rPr lang="en-US" sz="850" dirty="0" smtClean="0"/>
              <a:t> </a:t>
            </a:r>
            <a:r>
              <a:rPr lang="en-US" sz="850" dirty="0" err="1" smtClean="0"/>
              <a:t>cáscaras</a:t>
            </a:r>
            <a:r>
              <a:rPr lang="en-US" sz="850" dirty="0" smtClean="0"/>
              <a:t> de </a:t>
            </a:r>
            <a:r>
              <a:rPr lang="en-US" sz="850" dirty="0" err="1" smtClean="0"/>
              <a:t>pintura</a:t>
            </a:r>
            <a:r>
              <a:rPr lang="en-US" sz="850" dirty="0" smtClean="0"/>
              <a:t> </a:t>
            </a:r>
            <a:r>
              <a:rPr lang="en-US" sz="850" dirty="0" err="1" smtClean="0"/>
              <a:t>requieren</a:t>
            </a:r>
            <a:r>
              <a:rPr lang="en-US" sz="850" dirty="0" smtClean="0"/>
              <a:t> un </a:t>
            </a:r>
            <a:r>
              <a:rPr lang="en-US" sz="850" dirty="0" err="1" smtClean="0"/>
              <a:t>muestreo</a:t>
            </a:r>
            <a:r>
              <a:rPr lang="en-US" sz="850" dirty="0" smtClean="0"/>
              <a:t> </a:t>
            </a:r>
            <a:r>
              <a:rPr lang="en-US" sz="850" dirty="0" err="1" smtClean="0"/>
              <a:t>invasivo</a:t>
            </a:r>
            <a:r>
              <a:rPr lang="en-US" sz="850" dirty="0" smtClean="0"/>
              <a:t>. Se </a:t>
            </a:r>
            <a:r>
              <a:rPr lang="en-US" sz="850" dirty="0" err="1" smtClean="0"/>
              <a:t>quitan</a:t>
            </a:r>
            <a:r>
              <a:rPr lang="es-ES_tradnl" sz="850" dirty="0" smtClean="0"/>
              <a:t> </a:t>
            </a:r>
            <a:r>
              <a:rPr lang="en-US" sz="850" dirty="0" err="1" smtClean="0"/>
              <a:t>todas</a:t>
            </a:r>
            <a:r>
              <a:rPr lang="en-US" sz="850" dirty="0" smtClean="0"/>
              <a:t> </a:t>
            </a:r>
            <a:r>
              <a:rPr lang="en-US" sz="850" dirty="0" err="1" smtClean="0"/>
              <a:t>las</a:t>
            </a:r>
            <a:r>
              <a:rPr lang="en-US" sz="850" dirty="0" smtClean="0"/>
              <a:t> </a:t>
            </a:r>
            <a:r>
              <a:rPr lang="en-US" sz="850" dirty="0" err="1" smtClean="0"/>
              <a:t>capas</a:t>
            </a:r>
            <a:r>
              <a:rPr lang="en-US" sz="850" dirty="0" smtClean="0"/>
              <a:t> de </a:t>
            </a:r>
            <a:r>
              <a:rPr lang="en-US" sz="850" dirty="0" err="1" smtClean="0"/>
              <a:t>pintura</a:t>
            </a:r>
            <a:r>
              <a:rPr lang="en-US" sz="850" dirty="0" smtClean="0"/>
              <a:t> de la </a:t>
            </a:r>
            <a:r>
              <a:rPr lang="en-US" sz="850" dirty="0" err="1" smtClean="0"/>
              <a:t>superficie</a:t>
            </a:r>
            <a:r>
              <a:rPr lang="en-US" sz="850" dirty="0" smtClean="0"/>
              <a:t> </a:t>
            </a:r>
            <a:r>
              <a:rPr lang="en-US" sz="850" dirty="0" err="1" smtClean="0"/>
              <a:t>que</a:t>
            </a:r>
            <a:r>
              <a:rPr lang="en-US" sz="850" dirty="0" smtClean="0"/>
              <a:t> se </a:t>
            </a:r>
            <a:r>
              <a:rPr lang="en-US" sz="850" dirty="0" err="1" smtClean="0"/>
              <a:t>está</a:t>
            </a:r>
            <a:r>
              <a:rPr lang="en-US" sz="850" dirty="0" smtClean="0"/>
              <a:t> </a:t>
            </a:r>
            <a:r>
              <a:rPr lang="en-US" sz="850" dirty="0" err="1" smtClean="0"/>
              <a:t>probando</a:t>
            </a:r>
            <a:r>
              <a:rPr lang="en-US" sz="850" dirty="0" smtClean="0"/>
              <a:t>. </a:t>
            </a:r>
            <a:r>
              <a:rPr lang="en-US" sz="850" dirty="0" err="1" smtClean="0"/>
              <a:t>Esta</a:t>
            </a:r>
            <a:r>
              <a:rPr lang="en-US" sz="850" dirty="0" smtClean="0"/>
              <a:t> </a:t>
            </a:r>
            <a:r>
              <a:rPr lang="en-US" sz="850" dirty="0" err="1" smtClean="0"/>
              <a:t>muestra</a:t>
            </a:r>
            <a:r>
              <a:rPr lang="en-US" sz="850" dirty="0" smtClean="0"/>
              <a:t> se </a:t>
            </a:r>
            <a:r>
              <a:rPr lang="en-US" sz="850" dirty="0" err="1" smtClean="0"/>
              <a:t>envía</a:t>
            </a:r>
            <a:r>
              <a:rPr lang="en-US" sz="850" dirty="0" smtClean="0"/>
              <a:t> a un </a:t>
            </a:r>
            <a:r>
              <a:rPr lang="en-US" sz="850" dirty="0" err="1" smtClean="0"/>
              <a:t>laboratorio</a:t>
            </a:r>
            <a:r>
              <a:rPr lang="en-US" sz="850" dirty="0" smtClean="0"/>
              <a:t> </a:t>
            </a:r>
            <a:r>
              <a:rPr lang="en-US" sz="850" dirty="0" err="1" smtClean="0"/>
              <a:t>reconocido</a:t>
            </a:r>
            <a:r>
              <a:rPr lang="en-US" sz="850" dirty="0" smtClean="0"/>
              <a:t> </a:t>
            </a:r>
            <a:r>
              <a:rPr lang="en-US" sz="850" dirty="0" err="1" smtClean="0"/>
              <a:t>por</a:t>
            </a:r>
            <a:r>
              <a:rPr lang="en-US" sz="850" dirty="0" smtClean="0"/>
              <a:t> la</a:t>
            </a:r>
            <a:r>
              <a:rPr lang="es-ES_tradnl" sz="850" dirty="0" smtClean="0"/>
              <a:t> </a:t>
            </a:r>
            <a:r>
              <a:rPr lang="en-US" sz="850" dirty="0" smtClean="0"/>
              <a:t>EPA, </a:t>
            </a:r>
            <a:r>
              <a:rPr lang="en-US" sz="850" dirty="0" err="1" smtClean="0"/>
              <a:t>donde</a:t>
            </a:r>
            <a:r>
              <a:rPr lang="en-US" sz="850" dirty="0" smtClean="0"/>
              <a:t> se </a:t>
            </a:r>
            <a:r>
              <a:rPr lang="en-US" sz="850" dirty="0" err="1" smtClean="0"/>
              <a:t>analiza</a:t>
            </a:r>
            <a:r>
              <a:rPr lang="en-US" sz="850" dirty="0" smtClean="0"/>
              <a:t> a fin de </a:t>
            </a:r>
            <a:r>
              <a:rPr lang="en-US" sz="850" dirty="0" err="1" smtClean="0"/>
              <a:t>determinar</a:t>
            </a:r>
            <a:r>
              <a:rPr lang="en-US" sz="850" dirty="0" smtClean="0"/>
              <a:t> la </a:t>
            </a:r>
            <a:r>
              <a:rPr lang="en-US" sz="850" dirty="0" err="1" smtClean="0"/>
              <a:t>cantidad</a:t>
            </a:r>
            <a:r>
              <a:rPr lang="en-US" sz="850" dirty="0" smtClean="0"/>
              <a:t> de </a:t>
            </a:r>
            <a:r>
              <a:rPr lang="en-US" sz="850" dirty="0" err="1" smtClean="0"/>
              <a:t>plomo</a:t>
            </a:r>
            <a:r>
              <a:rPr lang="en-US" sz="850" dirty="0" smtClean="0"/>
              <a:t> </a:t>
            </a:r>
            <a:r>
              <a:rPr lang="en-US" sz="850" dirty="0" err="1" smtClean="0"/>
              <a:t>presente</a:t>
            </a:r>
            <a:r>
              <a:rPr lang="en-US" sz="850" dirty="0" smtClean="0"/>
              <a:t>. </a:t>
            </a:r>
            <a:r>
              <a:rPr lang="en-US" sz="850" dirty="0" err="1" smtClean="0"/>
              <a:t>Sólo</a:t>
            </a:r>
            <a:r>
              <a:rPr lang="en-US" sz="850" dirty="0" smtClean="0"/>
              <a:t> </a:t>
            </a:r>
            <a:r>
              <a:rPr lang="es-ES_tradnl" sz="850" dirty="0" smtClean="0"/>
              <a:t>los renovadores certificados, los </a:t>
            </a:r>
            <a:r>
              <a:rPr lang="en-US" sz="850" dirty="0" err="1" smtClean="0"/>
              <a:t>inspectores</a:t>
            </a:r>
            <a:r>
              <a:rPr lang="en-US" sz="850" dirty="0" smtClean="0"/>
              <a:t> de </a:t>
            </a:r>
            <a:r>
              <a:rPr lang="en-US" sz="850" dirty="0" err="1" smtClean="0"/>
              <a:t>plomo</a:t>
            </a:r>
            <a:r>
              <a:rPr lang="es-ES_tradnl" sz="850" dirty="0" smtClean="0"/>
              <a:t> certificados </a:t>
            </a:r>
            <a:r>
              <a:rPr lang="en-US" sz="850" dirty="0" smtClean="0"/>
              <a:t>o </a:t>
            </a:r>
            <a:r>
              <a:rPr lang="en-US" sz="850" dirty="0" err="1" smtClean="0"/>
              <a:t>evaluadores</a:t>
            </a:r>
            <a:r>
              <a:rPr lang="en-US" sz="850" dirty="0" smtClean="0"/>
              <a:t> de </a:t>
            </a:r>
            <a:r>
              <a:rPr lang="en-US" sz="850" dirty="0" err="1" smtClean="0"/>
              <a:t>riesgo</a:t>
            </a:r>
            <a:r>
              <a:rPr lang="en-US" sz="850" dirty="0" smtClean="0"/>
              <a:t> de </a:t>
            </a:r>
            <a:r>
              <a:rPr lang="en-US" sz="850" dirty="0" err="1" smtClean="0"/>
              <a:t>plomo</a:t>
            </a:r>
            <a:r>
              <a:rPr lang="en-US" sz="850" dirty="0" smtClean="0"/>
              <a:t> </a:t>
            </a:r>
            <a:r>
              <a:rPr lang="en-US" sz="850" dirty="0" err="1" smtClean="0"/>
              <a:t>certificados</a:t>
            </a:r>
            <a:r>
              <a:rPr lang="en-US" sz="850" dirty="0" smtClean="0"/>
              <a:t> </a:t>
            </a:r>
            <a:r>
              <a:rPr lang="en-US" sz="850" dirty="0" err="1" smtClean="0"/>
              <a:t>pueden</a:t>
            </a:r>
            <a:r>
              <a:rPr lang="en-US" sz="850" dirty="0" smtClean="0"/>
              <a:t> </a:t>
            </a:r>
            <a:r>
              <a:rPr lang="en-US" sz="850" dirty="0" err="1" smtClean="0"/>
              <a:t>recoger</a:t>
            </a:r>
            <a:r>
              <a:rPr lang="en-US" sz="850" dirty="0" smtClean="0"/>
              <a:t> </a:t>
            </a:r>
            <a:r>
              <a:rPr lang="en-US" sz="850" dirty="0" err="1" smtClean="0"/>
              <a:t>las</a:t>
            </a:r>
            <a:r>
              <a:rPr lang="en-US" sz="850" dirty="0" smtClean="0"/>
              <a:t> </a:t>
            </a:r>
            <a:r>
              <a:rPr lang="en-US" sz="850" dirty="0" err="1" smtClean="0"/>
              <a:t>cáscaras</a:t>
            </a:r>
            <a:r>
              <a:rPr lang="en-US" sz="850" dirty="0" smtClean="0"/>
              <a:t> de </a:t>
            </a:r>
            <a:r>
              <a:rPr lang="en-US" sz="850" dirty="0" err="1" smtClean="0"/>
              <a:t>pintura</a:t>
            </a:r>
            <a:r>
              <a:rPr lang="en-US" sz="850" dirty="0" smtClean="0"/>
              <a:t>. Los </a:t>
            </a:r>
            <a:r>
              <a:rPr lang="en-US" sz="850" dirty="0" err="1" smtClean="0"/>
              <a:t>cobros</a:t>
            </a:r>
            <a:r>
              <a:rPr lang="en-US" sz="850" dirty="0" smtClean="0"/>
              <a:t> de </a:t>
            </a:r>
            <a:r>
              <a:rPr lang="en-US" sz="850" dirty="0" err="1" smtClean="0"/>
              <a:t>laboratorio</a:t>
            </a:r>
            <a:r>
              <a:rPr lang="es-ES_tradnl" sz="850" dirty="0" smtClean="0"/>
              <a:t> se basan en </a:t>
            </a:r>
            <a:r>
              <a:rPr lang="en-US" sz="850" dirty="0" smtClean="0"/>
              <a:t>el </a:t>
            </a:r>
            <a:r>
              <a:rPr lang="en-US" sz="850" dirty="0" err="1" smtClean="0"/>
              <a:t>tiempo</a:t>
            </a:r>
            <a:r>
              <a:rPr lang="en-US" sz="850" dirty="0" smtClean="0"/>
              <a:t> de </a:t>
            </a:r>
            <a:r>
              <a:rPr lang="en-US" sz="850" dirty="0" err="1" smtClean="0"/>
              <a:t>respuesta</a:t>
            </a:r>
            <a:r>
              <a:rPr lang="en-US" sz="850" dirty="0" smtClean="0"/>
              <a:t> y, </a:t>
            </a:r>
            <a:r>
              <a:rPr lang="en-US" sz="850" dirty="0" err="1" smtClean="0"/>
              <a:t>por</a:t>
            </a:r>
            <a:r>
              <a:rPr lang="en-US" sz="850" dirty="0" smtClean="0"/>
              <a:t> lo general, los </a:t>
            </a:r>
            <a:r>
              <a:rPr lang="en-US" sz="850" dirty="0" err="1" smtClean="0"/>
              <a:t>resultados</a:t>
            </a:r>
            <a:r>
              <a:rPr lang="en-US" sz="850" dirty="0" smtClean="0"/>
              <a:t> </a:t>
            </a:r>
            <a:r>
              <a:rPr lang="en-US" sz="850" dirty="0" err="1" smtClean="0"/>
              <a:t>tardan</a:t>
            </a:r>
            <a:r>
              <a:rPr lang="en-US" sz="850" dirty="0" smtClean="0"/>
              <a:t> entre </a:t>
            </a:r>
            <a:r>
              <a:rPr lang="en-US" sz="850" dirty="0" err="1" smtClean="0"/>
              <a:t>uno</a:t>
            </a:r>
            <a:r>
              <a:rPr lang="en-US" sz="850" dirty="0" smtClean="0"/>
              <a:t> y dos </a:t>
            </a:r>
            <a:r>
              <a:rPr lang="en-US" sz="850" dirty="0" err="1" smtClean="0"/>
              <a:t>días</a:t>
            </a:r>
            <a:r>
              <a:rPr lang="en-US" sz="850" dirty="0" smtClean="0"/>
              <a:t>. El </a:t>
            </a:r>
            <a:r>
              <a:rPr lang="en-US" sz="850" dirty="0" err="1" smtClean="0"/>
              <a:t>muestreo</a:t>
            </a:r>
            <a:r>
              <a:rPr lang="en-US" sz="850" dirty="0" smtClean="0"/>
              <a:t> </a:t>
            </a:r>
            <a:r>
              <a:rPr lang="en-US" sz="850" dirty="0" err="1" smtClean="0"/>
              <a:t>invasivo</a:t>
            </a:r>
            <a:r>
              <a:rPr lang="en-US" sz="850" dirty="0" smtClean="0"/>
              <a:t> </a:t>
            </a:r>
            <a:r>
              <a:rPr lang="en-US" sz="850" dirty="0" err="1" smtClean="0"/>
              <a:t>hace</a:t>
            </a:r>
            <a:r>
              <a:rPr lang="en-US" sz="850" dirty="0" smtClean="0"/>
              <a:t> </a:t>
            </a:r>
            <a:r>
              <a:rPr lang="en-US" sz="850" dirty="0" err="1" smtClean="0"/>
              <a:t>que</a:t>
            </a:r>
            <a:r>
              <a:rPr lang="en-US" sz="850" dirty="0" smtClean="0"/>
              <a:t> sea </a:t>
            </a:r>
            <a:r>
              <a:rPr lang="en-US" sz="850" dirty="0" err="1" smtClean="0"/>
              <a:t>necesario</a:t>
            </a:r>
            <a:r>
              <a:rPr lang="en-US" sz="850" dirty="0" smtClean="0"/>
              <a:t> </a:t>
            </a:r>
            <a:r>
              <a:rPr lang="en-US" sz="850" dirty="0" err="1" smtClean="0"/>
              <a:t>reparar</a:t>
            </a:r>
            <a:r>
              <a:rPr lang="en-US" sz="850" dirty="0" smtClean="0"/>
              <a:t> </a:t>
            </a:r>
            <a:r>
              <a:rPr lang="en-US" sz="850" dirty="0" err="1" smtClean="0"/>
              <a:t>las</a:t>
            </a:r>
            <a:r>
              <a:rPr lang="en-US" sz="850" dirty="0" smtClean="0"/>
              <a:t> superficies </a:t>
            </a:r>
            <a:r>
              <a:rPr lang="en-US" sz="850" dirty="0" err="1" smtClean="0"/>
              <a:t>sometidas</a:t>
            </a:r>
            <a:r>
              <a:rPr lang="en-US" sz="850" dirty="0" smtClean="0"/>
              <a:t> a </a:t>
            </a:r>
            <a:r>
              <a:rPr lang="en-US" sz="850" dirty="0" err="1" smtClean="0"/>
              <a:t>prueba</a:t>
            </a:r>
            <a:r>
              <a:rPr lang="en-US" sz="850" dirty="0" smtClean="0"/>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152400" y="0"/>
            <a:ext cx="6858000" cy="609600"/>
          </a:xfrm>
          <a:noFill/>
        </p:spPr>
        <p:txBody>
          <a:bodyPr/>
          <a:lstStyle/>
          <a:p>
            <a:pPr marL="0" indent="0"/>
            <a:endParaRPr lang="en-US" smtClean="0"/>
          </a:p>
          <a:p>
            <a:pPr marL="0" indent="0"/>
            <a:r>
              <a:rPr lang="en-US" smtClean="0"/>
              <a:t>Perfeccionamiento de </a:t>
            </a:r>
            <a:r>
              <a:rPr lang="es-ES_tradnl" smtClean="0"/>
              <a:t>prácticas seguras para trabajar con el</a:t>
            </a:r>
            <a:r>
              <a:rPr lang="en-US" smtClean="0"/>
              <a:t> plomo en labores de renovación, reparación y pintura</a:t>
            </a:r>
          </a:p>
        </p:txBody>
      </p:sp>
      <p:sp>
        <p:nvSpPr>
          <p:cNvPr id="12291" name="Rectangle 7"/>
          <p:cNvSpPr>
            <a:spLocks noGrp="1" noChangeArrowheads="1"/>
          </p:cNvSpPr>
          <p:nvPr>
            <p:ph type="sldNum" sz="quarter" idx="5"/>
          </p:nvPr>
        </p:nvSpPr>
        <p:spPr>
          <a:noFill/>
        </p:spPr>
        <p:txBody>
          <a:bodyPr/>
          <a:lstStyle/>
          <a:p>
            <a:r>
              <a:rPr lang="en-US" smtClean="0"/>
              <a:t>2-</a:t>
            </a:r>
            <a:fld id="{7B648EC5-DD0B-4C4C-8B3A-BE57AEDB8F19}" type="slidenum">
              <a:rPr lang="en-US" smtClean="0"/>
              <a:pPr/>
              <a:t>3</a:t>
            </a:fld>
            <a:endParaRPr lang="en-US" smtClean="0"/>
          </a:p>
        </p:txBody>
      </p:sp>
      <p:sp>
        <p:nvSpPr>
          <p:cNvPr id="12292" name="Rectangle 8"/>
          <p:cNvSpPr>
            <a:spLocks noGrp="1" noChangeArrowheads="1"/>
          </p:cNvSpPr>
          <p:nvPr>
            <p:ph type="dt" sz="quarter" idx="1"/>
          </p:nvPr>
        </p:nvSpPr>
        <p:spPr>
          <a:noFill/>
        </p:spPr>
        <p:txBody>
          <a:bodyPr/>
          <a:lstStyle/>
          <a:p>
            <a:r>
              <a:rPr lang="en-US" smtClean="0"/>
              <a:t>Octubre de 2011</a:t>
            </a:r>
          </a:p>
        </p:txBody>
      </p:sp>
      <p:sp>
        <p:nvSpPr>
          <p:cNvPr id="12293" name="Rectangle 2"/>
          <p:cNvSpPr>
            <a:spLocks noChangeArrowheads="1" noTextEdit="1"/>
          </p:cNvSpPr>
          <p:nvPr>
            <p:ph type="sldImg"/>
          </p:nvPr>
        </p:nvSpPr>
        <p:spPr>
          <a:xfrm>
            <a:off x="1144588" y="663575"/>
            <a:ext cx="4648200" cy="3486150"/>
          </a:xfrm>
          <a:ln/>
        </p:spPr>
      </p:sp>
      <p:sp>
        <p:nvSpPr>
          <p:cNvPr id="12294" name="Rectangle 7"/>
          <p:cNvSpPr>
            <a:spLocks noGrp="1" noChangeArrowheads="1"/>
          </p:cNvSpPr>
          <p:nvPr>
            <p:ph type="body" idx="1"/>
          </p:nvPr>
        </p:nvSpPr>
        <p:spPr>
          <a:xfrm>
            <a:off x="685800" y="4191000"/>
            <a:ext cx="5818188" cy="4724400"/>
          </a:xfrm>
          <a:ln/>
        </p:spPr>
        <p:txBody>
          <a:bodyPr/>
          <a:lstStyle/>
          <a:p>
            <a:pPr>
              <a:spcBef>
                <a:spcPct val="10000"/>
              </a:spcBef>
              <a:tabLst>
                <a:tab pos="342900" algn="l"/>
              </a:tabLst>
              <a:defRPr/>
            </a:pPr>
            <a:r>
              <a:rPr lang="en-US" sz="900" b="1" dirty="0" smtClean="0">
                <a:solidFill>
                  <a:srgbClr val="000000"/>
                </a:solidFill>
                <a:cs typeface="Times New Roman" pitchFamily="18" charset="0"/>
                <a:sym typeface="Times New Roman" pitchFamily="18" charset="0"/>
              </a:rPr>
              <a:t>Si se </a:t>
            </a:r>
            <a:r>
              <a:rPr lang="en-US" sz="900" b="1" dirty="0" err="1" smtClean="0">
                <a:solidFill>
                  <a:srgbClr val="000000"/>
                </a:solidFill>
                <a:cs typeface="Times New Roman" pitchFamily="18" charset="0"/>
                <a:sym typeface="Times New Roman" pitchFamily="18" charset="0"/>
              </a:rPr>
              <a:t>usan</a:t>
            </a:r>
            <a:r>
              <a:rPr lang="en-US" sz="900" b="1" dirty="0" smtClean="0">
                <a:solidFill>
                  <a:srgbClr val="000000"/>
                </a:solidFill>
                <a:cs typeface="Times New Roman" pitchFamily="18" charset="0"/>
                <a:sym typeface="Times New Roman" pitchFamily="18" charset="0"/>
              </a:rPr>
              <a:t> kits de </a:t>
            </a:r>
            <a:r>
              <a:rPr lang="en-US" sz="900" b="1" dirty="0" err="1" smtClean="0">
                <a:solidFill>
                  <a:srgbClr val="000000"/>
                </a:solidFill>
                <a:cs typeface="Times New Roman" pitchFamily="18" charset="0"/>
                <a:sym typeface="Times New Roman" pitchFamily="18" charset="0"/>
              </a:rPr>
              <a:t>pruebas</a:t>
            </a:r>
            <a:r>
              <a:rPr lang="en-US" sz="900" b="1" dirty="0" smtClean="0">
                <a:solidFill>
                  <a:srgbClr val="000000"/>
                </a:solidFill>
                <a:cs typeface="Times New Roman" pitchFamily="18" charset="0"/>
                <a:sym typeface="Times New Roman" pitchFamily="18" charset="0"/>
              </a:rPr>
              <a:t>, </a:t>
            </a:r>
            <a:r>
              <a:rPr lang="en-US" sz="900" b="1" dirty="0" err="1" smtClean="0">
                <a:solidFill>
                  <a:srgbClr val="000000"/>
                </a:solidFill>
                <a:cs typeface="Times New Roman" pitchFamily="18" charset="0"/>
                <a:sym typeface="Times New Roman" pitchFamily="18" charset="0"/>
              </a:rPr>
              <a:t>debe</a:t>
            </a:r>
            <a:r>
              <a:rPr lang="en-US" sz="900" b="1" dirty="0" smtClean="0">
                <a:solidFill>
                  <a:srgbClr val="000000"/>
                </a:solidFill>
                <a:cs typeface="Times New Roman" pitchFamily="18" charset="0"/>
                <a:sym typeface="Times New Roman" pitchFamily="18" charset="0"/>
              </a:rPr>
              <a:t> ser </a:t>
            </a:r>
            <a:r>
              <a:rPr lang="en-US" sz="900" b="1" dirty="0" err="1" smtClean="0">
                <a:solidFill>
                  <a:srgbClr val="000000"/>
                </a:solidFill>
                <a:cs typeface="Times New Roman" pitchFamily="18" charset="0"/>
                <a:sym typeface="Times New Roman" pitchFamily="18" charset="0"/>
              </a:rPr>
              <a:t>uno</a:t>
            </a:r>
            <a:r>
              <a:rPr lang="en-US" sz="900" b="1" dirty="0" smtClean="0">
                <a:solidFill>
                  <a:srgbClr val="000000"/>
                </a:solidFill>
                <a:cs typeface="Times New Roman" pitchFamily="18" charset="0"/>
                <a:sym typeface="Times New Roman" pitchFamily="18" charset="0"/>
              </a:rPr>
              <a:t> </a:t>
            </a:r>
            <a:r>
              <a:rPr lang="en-US" sz="900" b="1" dirty="0" err="1" smtClean="0">
                <a:solidFill>
                  <a:srgbClr val="000000"/>
                </a:solidFill>
                <a:cs typeface="Times New Roman" pitchFamily="18" charset="0"/>
                <a:sym typeface="Times New Roman" pitchFamily="18" charset="0"/>
              </a:rPr>
              <a:t>que</a:t>
            </a:r>
            <a:r>
              <a:rPr lang="en-US" sz="900" b="1" dirty="0" smtClean="0">
                <a:solidFill>
                  <a:srgbClr val="000000"/>
                </a:solidFill>
                <a:cs typeface="Times New Roman" pitchFamily="18" charset="0"/>
                <a:sym typeface="Times New Roman" pitchFamily="18" charset="0"/>
              </a:rPr>
              <a:t> </a:t>
            </a:r>
            <a:r>
              <a:rPr lang="en-US" sz="900" b="1" dirty="0" err="1" smtClean="0">
                <a:solidFill>
                  <a:srgbClr val="000000"/>
                </a:solidFill>
                <a:cs typeface="Times New Roman" pitchFamily="18" charset="0"/>
                <a:sym typeface="Times New Roman" pitchFamily="18" charset="0"/>
              </a:rPr>
              <a:t>est</a:t>
            </a:r>
            <a:r>
              <a:rPr lang="en-US" sz="900" b="1" dirty="0" err="1" smtClean="0">
                <a:solidFill>
                  <a:srgbClr val="000000"/>
                </a:solidFill>
                <a:latin typeface="Times New Roman" pitchFamily="18" charset="0"/>
                <a:cs typeface="Times New Roman" pitchFamily="18" charset="0"/>
                <a:sym typeface="Times New Roman" pitchFamily="18" charset="0"/>
              </a:rPr>
              <a:t>é</a:t>
            </a:r>
            <a:r>
              <a:rPr lang="en-US" sz="900" b="1" dirty="0" smtClean="0">
                <a:solidFill>
                  <a:srgbClr val="000000"/>
                </a:solidFill>
                <a:cs typeface="Times New Roman" pitchFamily="18" charset="0"/>
                <a:sym typeface="Times New Roman" pitchFamily="18" charset="0"/>
              </a:rPr>
              <a:t> </a:t>
            </a:r>
            <a:r>
              <a:rPr lang="en-US" sz="900" b="1" dirty="0" err="1" smtClean="0">
                <a:solidFill>
                  <a:srgbClr val="000000"/>
                </a:solidFill>
                <a:cs typeface="Times New Roman" pitchFamily="18" charset="0"/>
                <a:sym typeface="Times New Roman" pitchFamily="18" charset="0"/>
              </a:rPr>
              <a:t>reconocido</a:t>
            </a:r>
            <a:r>
              <a:rPr lang="en-US" sz="900" b="1" dirty="0" smtClean="0">
                <a:solidFill>
                  <a:srgbClr val="000000"/>
                </a:solidFill>
                <a:cs typeface="Times New Roman" pitchFamily="18" charset="0"/>
                <a:sym typeface="Times New Roman" pitchFamily="18" charset="0"/>
              </a:rPr>
              <a:t> </a:t>
            </a:r>
            <a:r>
              <a:rPr lang="en-US" sz="900" b="1" dirty="0" err="1" smtClean="0">
                <a:solidFill>
                  <a:srgbClr val="000000"/>
                </a:solidFill>
                <a:cs typeface="Times New Roman" pitchFamily="18" charset="0"/>
                <a:sym typeface="Times New Roman" pitchFamily="18" charset="0"/>
              </a:rPr>
              <a:t>por</a:t>
            </a:r>
            <a:r>
              <a:rPr lang="en-US" sz="900" b="1" dirty="0" smtClean="0">
                <a:solidFill>
                  <a:srgbClr val="000000"/>
                </a:solidFill>
                <a:cs typeface="Times New Roman" pitchFamily="18" charset="0"/>
                <a:sym typeface="Times New Roman" pitchFamily="18" charset="0"/>
              </a:rPr>
              <a:t> la EPA.</a:t>
            </a:r>
          </a:p>
          <a:p>
            <a:pPr marL="285750" lvl="1" indent="-171450">
              <a:spcBef>
                <a:spcPct val="10000"/>
              </a:spcBef>
              <a:tabLst>
                <a:tab pos="342900" algn="l"/>
              </a:tabLst>
              <a:defRPr/>
            </a:pPr>
            <a:r>
              <a:rPr lang="en-US" sz="900" dirty="0" err="1" smtClean="0">
                <a:solidFill>
                  <a:srgbClr val="000000"/>
                </a:solidFill>
                <a:cs typeface="Arial" charset="0"/>
                <a:sym typeface="Times New Roman" pitchFamily="18" charset="0"/>
              </a:rPr>
              <a:t>Actualmente</a:t>
            </a:r>
            <a:r>
              <a:rPr lang="en-US" sz="900" dirty="0" smtClean="0">
                <a:solidFill>
                  <a:srgbClr val="000000"/>
                </a:solidFill>
                <a:cs typeface="Arial" charset="0"/>
                <a:sym typeface="Times New Roman" pitchFamily="18" charset="0"/>
              </a:rPr>
              <a:t>, la EPA </a:t>
            </a:r>
            <a:r>
              <a:rPr lang="en-US" sz="900" dirty="0" err="1" smtClean="0">
                <a:solidFill>
                  <a:srgbClr val="000000"/>
                </a:solidFill>
                <a:cs typeface="Arial" charset="0"/>
                <a:sym typeface="Times New Roman" pitchFamily="18" charset="0"/>
              </a:rPr>
              <a:t>sólo</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exige</a:t>
            </a:r>
            <a:r>
              <a:rPr lang="en-US" sz="900" dirty="0" smtClean="0">
                <a:solidFill>
                  <a:srgbClr val="000000"/>
                </a:solidFill>
                <a:cs typeface="Arial" charset="0"/>
                <a:sym typeface="Times New Roman" pitchFamily="18" charset="0"/>
              </a:rPr>
              <a:t> el </a:t>
            </a:r>
            <a:r>
              <a:rPr lang="en-US" sz="900" dirty="0" err="1" smtClean="0">
                <a:solidFill>
                  <a:srgbClr val="000000"/>
                </a:solidFill>
                <a:cs typeface="Arial" charset="0"/>
                <a:sym typeface="Times New Roman" pitchFamily="18" charset="0"/>
              </a:rPr>
              <a:t>uso</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equipos</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prueba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determinen</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no hay </a:t>
            </a:r>
            <a:r>
              <a:rPr lang="en-US" sz="900" dirty="0" err="1" smtClean="0">
                <a:solidFill>
                  <a:srgbClr val="000000"/>
                </a:solidFill>
                <a:cs typeface="Arial" charset="0"/>
                <a:sym typeface="Times New Roman" pitchFamily="18" charset="0"/>
              </a:rPr>
              <a:t>pintura</a:t>
            </a:r>
            <a:r>
              <a:rPr lang="en-US" sz="900" dirty="0" smtClean="0">
                <a:solidFill>
                  <a:srgbClr val="000000"/>
                </a:solidFill>
                <a:cs typeface="Arial" charset="0"/>
                <a:sym typeface="Times New Roman" pitchFamily="18" charset="0"/>
              </a:rPr>
              <a:t> </a:t>
            </a:r>
            <a:r>
              <a:rPr lang="es-ES_tradnl" sz="900" dirty="0" smtClean="0">
                <a:solidFill>
                  <a:srgbClr val="000000"/>
                </a:solidFill>
                <a:cs typeface="Arial" charset="0"/>
                <a:sym typeface="Times New Roman" pitchFamily="18" charset="0"/>
              </a:rPr>
              <a:t>con </a:t>
            </a:r>
            <a:r>
              <a:rPr lang="en-US" sz="900" dirty="0" smtClean="0">
                <a:solidFill>
                  <a:srgbClr val="000000"/>
                </a:solidFill>
                <a:cs typeface="Arial" charset="0"/>
                <a:sym typeface="Times New Roman" pitchFamily="18" charset="0"/>
              </a:rPr>
              <a:t>base de </a:t>
            </a:r>
            <a:r>
              <a:rPr lang="en-US" sz="900" dirty="0" err="1" smtClean="0">
                <a:solidFill>
                  <a:srgbClr val="000000"/>
                </a:solidFill>
                <a:cs typeface="Arial" charset="0"/>
                <a:sym typeface="Times New Roman" pitchFamily="18" charset="0"/>
              </a:rPr>
              <a:t>plomo</a:t>
            </a:r>
            <a:r>
              <a:rPr lang="en-US" sz="900" dirty="0" smtClean="0">
                <a:solidFill>
                  <a:srgbClr val="000000"/>
                </a:solidFill>
                <a:cs typeface="Arial" charset="0"/>
                <a:sym typeface="Times New Roman" pitchFamily="18" charset="0"/>
              </a:rPr>
              <a:t> </a:t>
            </a:r>
            <a:r>
              <a:rPr lang="en-US" sz="900" kern="1100" dirty="0" err="1" smtClean="0">
                <a:solidFill>
                  <a:srgbClr val="000000"/>
                </a:solidFill>
                <a:cs typeface="Arial" charset="0"/>
                <a:sym typeface="Times New Roman" pitchFamily="18" charset="0"/>
              </a:rPr>
              <a:t>presente</a:t>
            </a:r>
            <a:r>
              <a:rPr lang="en-US" sz="900" kern="1100" dirty="0" smtClean="0">
                <a:solidFill>
                  <a:srgbClr val="000000"/>
                </a:solidFill>
                <a:cs typeface="Arial" charset="0"/>
                <a:sym typeface="Times New Roman" pitchFamily="18" charset="0"/>
              </a:rPr>
              <a:t> en </a:t>
            </a:r>
            <a:r>
              <a:rPr lang="en-US" sz="900" kern="1100" dirty="0" err="1" smtClean="0">
                <a:solidFill>
                  <a:srgbClr val="000000"/>
                </a:solidFill>
                <a:cs typeface="Arial" charset="0"/>
                <a:sym typeface="Times New Roman" pitchFamily="18" charset="0"/>
              </a:rPr>
              <a:t>las</a:t>
            </a:r>
            <a:r>
              <a:rPr lang="en-US" sz="900" kern="1100" dirty="0" smtClean="0">
                <a:solidFill>
                  <a:srgbClr val="000000"/>
                </a:solidFill>
                <a:cs typeface="Arial" charset="0"/>
                <a:sym typeface="Times New Roman" pitchFamily="18" charset="0"/>
              </a:rPr>
              <a:t> superficies </a:t>
            </a:r>
            <a:r>
              <a:rPr lang="es-ES_tradnl" sz="900" kern="1100" dirty="0" smtClean="0">
                <a:solidFill>
                  <a:srgbClr val="000000"/>
                </a:solidFill>
                <a:cs typeface="Arial" charset="0"/>
                <a:sym typeface="Times New Roman" pitchFamily="18" charset="0"/>
              </a:rPr>
              <a:t>probadas</a:t>
            </a:r>
            <a:r>
              <a:rPr lang="en-US" sz="900" kern="1100" dirty="0" smtClean="0">
                <a:solidFill>
                  <a:srgbClr val="000000"/>
                </a:solidFill>
                <a:cs typeface="Arial" charset="0"/>
                <a:sym typeface="Times New Roman" pitchFamily="18" charset="0"/>
              </a:rPr>
              <a:t>. </a:t>
            </a:r>
            <a:r>
              <a:rPr lang="es-ES_tradnl" sz="900" kern="1100" dirty="0" smtClean="0">
                <a:solidFill>
                  <a:srgbClr val="000000"/>
                </a:solidFill>
                <a:cs typeface="Arial" charset="0"/>
                <a:sym typeface="Times New Roman" pitchFamily="18" charset="0"/>
              </a:rPr>
              <a:t>Consulte </a:t>
            </a:r>
            <a:r>
              <a:rPr lang="en-US" sz="900" kern="1100" dirty="0" err="1" smtClean="0">
                <a:solidFill>
                  <a:srgbClr val="000000"/>
                </a:solidFill>
                <a:cs typeface="Arial" charset="0"/>
                <a:sym typeface="Times New Roman" pitchFamily="18" charset="0"/>
              </a:rPr>
              <a:t>las</a:t>
            </a:r>
            <a:r>
              <a:rPr lang="en-US" sz="900" kern="1100" dirty="0" smtClean="0">
                <a:solidFill>
                  <a:srgbClr val="000000"/>
                </a:solidFill>
                <a:cs typeface="Arial" charset="0"/>
                <a:sym typeface="Times New Roman" pitchFamily="18" charset="0"/>
              </a:rPr>
              <a:t> </a:t>
            </a:r>
            <a:r>
              <a:rPr lang="en-US" sz="900" kern="1100" dirty="0" err="1" smtClean="0">
                <a:solidFill>
                  <a:srgbClr val="000000"/>
                </a:solidFill>
                <a:cs typeface="Arial" charset="0"/>
                <a:sym typeface="Times New Roman" pitchFamily="18" charset="0"/>
              </a:rPr>
              <a:t>instrucciones</a:t>
            </a:r>
            <a:r>
              <a:rPr lang="en-US" sz="900" kern="1100" dirty="0" smtClean="0">
                <a:solidFill>
                  <a:srgbClr val="000000"/>
                </a:solidFill>
                <a:cs typeface="Arial" charset="0"/>
                <a:sym typeface="Times New Roman" pitchFamily="18" charset="0"/>
              </a:rPr>
              <a:t> del kit de </a:t>
            </a:r>
            <a:r>
              <a:rPr lang="en-US" sz="900" kern="1100" dirty="0" err="1" smtClean="0">
                <a:solidFill>
                  <a:srgbClr val="000000"/>
                </a:solidFill>
                <a:cs typeface="Arial" charset="0"/>
                <a:sym typeface="Times New Roman" pitchFamily="18" charset="0"/>
              </a:rPr>
              <a:t>prueba</a:t>
            </a:r>
            <a:r>
              <a:rPr lang="es-ES_tradnl" sz="900" kern="1100" dirty="0" smtClean="0">
                <a:solidFill>
                  <a:srgbClr val="000000"/>
                </a:solidFill>
                <a:cs typeface="Arial" charset="0"/>
                <a:sym typeface="Times New Roman" pitchFamily="18" charset="0"/>
              </a:rPr>
              <a:t>s</a:t>
            </a:r>
            <a:r>
              <a:rPr lang="en-US" sz="900" kern="1100" dirty="0" smtClean="0">
                <a:solidFill>
                  <a:srgbClr val="000000"/>
                </a:solidFill>
                <a:cs typeface="Arial" charset="0"/>
                <a:sym typeface="Times New Roman" pitchFamily="18" charset="0"/>
              </a:rPr>
              <a:t> </a:t>
            </a:r>
            <a:r>
              <a:rPr lang="en-US" sz="900" kern="1100" dirty="0" err="1" smtClean="0">
                <a:solidFill>
                  <a:srgbClr val="000000"/>
                </a:solidFill>
                <a:cs typeface="Arial" charset="0"/>
                <a:sym typeface="Times New Roman" pitchFamily="18" charset="0"/>
              </a:rPr>
              <a:t>para</a:t>
            </a:r>
            <a:r>
              <a:rPr lang="en-US" sz="900" kern="1100" dirty="0" smtClean="0">
                <a:solidFill>
                  <a:srgbClr val="000000"/>
                </a:solidFill>
                <a:cs typeface="Arial" charset="0"/>
                <a:sym typeface="Times New Roman" pitchFamily="18" charset="0"/>
              </a:rPr>
              <a:t> </a:t>
            </a:r>
            <a:r>
              <a:rPr lang="en-US" sz="900" kern="1100" dirty="0" err="1" smtClean="0">
                <a:solidFill>
                  <a:srgbClr val="000000"/>
                </a:solidFill>
                <a:cs typeface="Arial" charset="0"/>
                <a:sym typeface="Times New Roman" pitchFamily="18" charset="0"/>
              </a:rPr>
              <a:t>determinar</a:t>
            </a:r>
            <a:r>
              <a:rPr lang="en-US" sz="900" kern="1100" dirty="0" smtClean="0">
                <a:solidFill>
                  <a:srgbClr val="000000"/>
                </a:solidFill>
                <a:cs typeface="Arial" charset="0"/>
                <a:sym typeface="Times New Roman" pitchFamily="18" charset="0"/>
              </a:rPr>
              <a:t> </a:t>
            </a:r>
            <a:r>
              <a:rPr lang="en-US" sz="900" kern="1100" dirty="0" err="1" smtClean="0">
                <a:solidFill>
                  <a:srgbClr val="000000"/>
                </a:solidFill>
                <a:cs typeface="Arial" charset="0"/>
                <a:sym typeface="Times New Roman" pitchFamily="18" charset="0"/>
              </a:rPr>
              <a:t>si</a:t>
            </a:r>
            <a:r>
              <a:rPr lang="en-US" sz="900" kern="1100" dirty="0" smtClean="0">
                <a:solidFill>
                  <a:srgbClr val="000000"/>
                </a:solidFill>
                <a:cs typeface="Arial" charset="0"/>
                <a:sym typeface="Times New Roman" pitchFamily="18" charset="0"/>
              </a:rPr>
              <a:t> no hay </a:t>
            </a:r>
            <a:r>
              <a:rPr lang="en-US" sz="900" kern="1100" dirty="0" err="1" smtClean="0">
                <a:solidFill>
                  <a:srgbClr val="000000"/>
                </a:solidFill>
                <a:cs typeface="Arial" charset="0"/>
                <a:sym typeface="Times New Roman" pitchFamily="18" charset="0"/>
              </a:rPr>
              <a:t>presencia</a:t>
            </a:r>
            <a:r>
              <a:rPr lang="en-US" sz="900" kern="1100" dirty="0" smtClean="0">
                <a:solidFill>
                  <a:srgbClr val="000000"/>
                </a:solidFill>
                <a:cs typeface="Arial" charset="0"/>
                <a:sym typeface="Times New Roman" pitchFamily="18" charset="0"/>
              </a:rPr>
              <a:t> </a:t>
            </a:r>
            <a:r>
              <a:rPr lang="en-US" sz="900" dirty="0" smtClean="0">
                <a:solidFill>
                  <a:srgbClr val="000000"/>
                </a:solidFill>
                <a:cs typeface="Arial" charset="0"/>
                <a:sym typeface="Times New Roman" pitchFamily="18" charset="0"/>
              </a:rPr>
              <a:t>de </a:t>
            </a:r>
            <a:r>
              <a:rPr lang="en-US" sz="900" dirty="0" err="1" smtClean="0">
                <a:solidFill>
                  <a:srgbClr val="000000"/>
                </a:solidFill>
                <a:cs typeface="Arial" charset="0"/>
                <a:sym typeface="Times New Roman" pitchFamily="18" charset="0"/>
              </a:rPr>
              <a:t>plomo</a:t>
            </a:r>
            <a:r>
              <a:rPr lang="en-US" sz="900" dirty="0" smtClean="0">
                <a:solidFill>
                  <a:srgbClr val="000000"/>
                </a:solidFill>
                <a:cs typeface="Arial" charset="0"/>
                <a:sym typeface="Times New Roman" pitchFamily="18" charset="0"/>
              </a:rPr>
              <a:t>. Si se </a:t>
            </a:r>
            <a:r>
              <a:rPr lang="en-US" sz="900" dirty="0" err="1" smtClean="0">
                <a:solidFill>
                  <a:srgbClr val="000000"/>
                </a:solidFill>
                <a:cs typeface="Arial" charset="0"/>
                <a:sym typeface="Times New Roman" pitchFamily="18" charset="0"/>
              </a:rPr>
              <a:t>determina</a:t>
            </a:r>
            <a:r>
              <a:rPr lang="en-US" sz="900" dirty="0" smtClean="0">
                <a:solidFill>
                  <a:srgbClr val="000000"/>
                </a:solidFill>
                <a:cs typeface="Arial" charset="0"/>
                <a:sym typeface="Times New Roman" pitchFamily="18" charset="0"/>
              </a:rPr>
              <a:t> la </a:t>
            </a:r>
            <a:r>
              <a:rPr lang="es-ES_tradnl" sz="900" dirty="0" smtClean="0">
                <a:solidFill>
                  <a:srgbClr val="000000"/>
                </a:solidFill>
                <a:cs typeface="Arial" charset="0"/>
                <a:sym typeface="Times New Roman" pitchFamily="18" charset="0"/>
              </a:rPr>
              <a:t>presencia</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plomo</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mediante</a:t>
            </a:r>
            <a:r>
              <a:rPr lang="en-US" sz="900" dirty="0" smtClean="0">
                <a:solidFill>
                  <a:srgbClr val="000000"/>
                </a:solidFill>
                <a:cs typeface="Arial" charset="0"/>
                <a:sym typeface="Times New Roman" pitchFamily="18" charset="0"/>
              </a:rPr>
              <a:t> el kit de </a:t>
            </a:r>
            <a:r>
              <a:rPr lang="en-US" sz="900" dirty="0" err="1" smtClean="0">
                <a:solidFill>
                  <a:srgbClr val="000000"/>
                </a:solidFill>
                <a:cs typeface="Arial" charset="0"/>
                <a:sym typeface="Times New Roman" pitchFamily="18" charset="0"/>
              </a:rPr>
              <a:t>prueba</a:t>
            </a:r>
            <a:r>
              <a:rPr lang="es-ES_tradnl" sz="900" dirty="0" smtClean="0">
                <a:solidFill>
                  <a:srgbClr val="000000"/>
                </a:solidFill>
                <a:cs typeface="Arial" charset="0"/>
                <a:sym typeface="Times New Roman" pitchFamily="18" charset="0"/>
              </a:rPr>
              <a:t>s</a:t>
            </a:r>
            <a:r>
              <a:rPr lang="en-US" sz="900" dirty="0" smtClean="0">
                <a:solidFill>
                  <a:srgbClr val="000000"/>
                </a:solidFill>
                <a:cs typeface="Arial" charset="0"/>
                <a:sym typeface="Times New Roman" pitchFamily="18" charset="0"/>
              </a:rPr>
              <a:t>, se </a:t>
            </a:r>
            <a:r>
              <a:rPr lang="en-US" sz="900" dirty="0" err="1" smtClean="0">
                <a:solidFill>
                  <a:srgbClr val="000000"/>
                </a:solidFill>
                <a:cs typeface="Arial" charset="0"/>
                <a:sym typeface="Times New Roman" pitchFamily="18" charset="0"/>
              </a:rPr>
              <a:t>debe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suponer</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la </a:t>
            </a:r>
            <a:r>
              <a:rPr lang="en-US" sz="900" dirty="0" err="1" smtClean="0">
                <a:solidFill>
                  <a:srgbClr val="000000"/>
                </a:solidFill>
                <a:cs typeface="Arial" charset="0"/>
                <a:sym typeface="Times New Roman" pitchFamily="18" charset="0"/>
              </a:rPr>
              <a:t>superficie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está</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revestida</a:t>
            </a:r>
            <a:r>
              <a:rPr lang="en-US" sz="900" dirty="0" smtClean="0">
                <a:solidFill>
                  <a:srgbClr val="000000"/>
                </a:solidFill>
                <a:cs typeface="Arial" charset="0"/>
                <a:sym typeface="Times New Roman" pitchFamily="18" charset="0"/>
              </a:rPr>
              <a:t> con </a:t>
            </a:r>
            <a:r>
              <a:rPr lang="en-US" sz="900" dirty="0" err="1" smtClean="0">
                <a:solidFill>
                  <a:srgbClr val="000000"/>
                </a:solidFill>
                <a:cs typeface="Arial" charset="0"/>
                <a:sym typeface="Times New Roman" pitchFamily="18" charset="0"/>
              </a:rPr>
              <a:t>pintura</a:t>
            </a:r>
            <a:r>
              <a:rPr lang="en-US" sz="900" dirty="0" smtClean="0">
                <a:solidFill>
                  <a:srgbClr val="000000"/>
                </a:solidFill>
                <a:cs typeface="Arial" charset="0"/>
                <a:sym typeface="Times New Roman" pitchFamily="18" charset="0"/>
              </a:rPr>
              <a:t> a base de </a:t>
            </a:r>
            <a:r>
              <a:rPr lang="en-US" sz="900" dirty="0" err="1" smtClean="0">
                <a:solidFill>
                  <a:srgbClr val="000000"/>
                </a:solidFill>
                <a:cs typeface="Arial" charset="0"/>
                <a:sym typeface="Times New Roman" pitchFamily="18" charset="0"/>
              </a:rPr>
              <a:t>plomo</a:t>
            </a:r>
            <a:r>
              <a:rPr lang="en-US" sz="900" dirty="0" smtClean="0">
                <a:solidFill>
                  <a:srgbClr val="000000"/>
                </a:solidFill>
                <a:cs typeface="Arial" charset="0"/>
                <a:sym typeface="Times New Roman" pitchFamily="18" charset="0"/>
              </a:rPr>
              <a:t>.</a:t>
            </a:r>
          </a:p>
          <a:p>
            <a:pPr marL="285750" lvl="1" indent="-171450">
              <a:spcBef>
                <a:spcPct val="10000"/>
              </a:spcBef>
              <a:tabLst>
                <a:tab pos="342900" algn="l"/>
              </a:tabLst>
              <a:defRPr/>
            </a:pPr>
            <a:r>
              <a:rPr lang="en-US" sz="900" dirty="0" smtClean="0">
                <a:solidFill>
                  <a:srgbClr val="000000"/>
                </a:solidFill>
                <a:cs typeface="Arial" charset="0"/>
                <a:sym typeface="Times New Roman" pitchFamily="18" charset="0"/>
              </a:rPr>
              <a:t>Un </a:t>
            </a:r>
            <a:r>
              <a:rPr lang="en-US" sz="900" dirty="0" err="1" smtClean="0">
                <a:solidFill>
                  <a:srgbClr val="000000"/>
                </a:solidFill>
                <a:cs typeface="Arial" charset="0"/>
                <a:sym typeface="Times New Roman" pitchFamily="18" charset="0"/>
              </a:rPr>
              <a:t>resultado</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negativo</a:t>
            </a:r>
            <a:r>
              <a:rPr lang="en-US" sz="900" dirty="0" smtClean="0">
                <a:solidFill>
                  <a:srgbClr val="000000"/>
                </a:solidFill>
                <a:cs typeface="Arial" charset="0"/>
                <a:sym typeface="Times New Roman" pitchFamily="18" charset="0"/>
              </a:rPr>
              <a:t> en la </a:t>
            </a:r>
            <a:r>
              <a:rPr lang="en-US" sz="900" dirty="0" err="1" smtClean="0">
                <a:solidFill>
                  <a:srgbClr val="000000"/>
                </a:solidFill>
                <a:cs typeface="Arial" charset="0"/>
                <a:sym typeface="Times New Roman" pitchFamily="18" charset="0"/>
              </a:rPr>
              <a:t>prueba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significa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no se </a:t>
            </a:r>
            <a:r>
              <a:rPr lang="en-US" sz="900" dirty="0" err="1" smtClean="0">
                <a:solidFill>
                  <a:srgbClr val="000000"/>
                </a:solidFill>
                <a:cs typeface="Arial" charset="0"/>
                <a:sym typeface="Times New Roman" pitchFamily="18" charset="0"/>
              </a:rPr>
              <a:t>necesitan</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prácticas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laborales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seguras</a:t>
            </a:r>
            <a:r>
              <a:rPr lang="en-US" sz="900" dirty="0" smtClean="0">
                <a:solidFill>
                  <a:srgbClr val="000000"/>
                </a:solidFill>
                <a:cs typeface="Arial" charset="0"/>
                <a:sym typeface="Times New Roman" pitchFamily="18" charset="0"/>
              </a:rPr>
              <a:t> con el </a:t>
            </a:r>
            <a:r>
              <a:rPr lang="en-US" sz="900" dirty="0" err="1" smtClean="0">
                <a:solidFill>
                  <a:srgbClr val="000000"/>
                </a:solidFill>
                <a:cs typeface="Arial" charset="0"/>
                <a:sym typeface="Times New Roman" pitchFamily="18" charset="0"/>
              </a:rPr>
              <a:t>plomo</a:t>
            </a:r>
            <a:r>
              <a:rPr lang="en-US" sz="900" dirty="0" smtClean="0">
                <a:solidFill>
                  <a:srgbClr val="000000"/>
                </a:solidFill>
                <a:cs typeface="Arial" charset="0"/>
                <a:sym typeface="Times New Roman" pitchFamily="18" charset="0"/>
              </a:rPr>
              <a:t>.</a:t>
            </a:r>
          </a:p>
          <a:p>
            <a:pPr marL="285750" lvl="1" indent="-171450">
              <a:spcBef>
                <a:spcPct val="10000"/>
              </a:spcBef>
              <a:tabLst>
                <a:tab pos="342900" algn="l"/>
              </a:tabLst>
              <a:defRPr/>
            </a:pPr>
            <a:r>
              <a:rPr lang="en-US" sz="900" dirty="0" smtClean="0">
                <a:solidFill>
                  <a:srgbClr val="000000"/>
                </a:solidFill>
                <a:cs typeface="Arial" charset="0"/>
                <a:sym typeface="Times New Roman" pitchFamily="18" charset="0"/>
              </a:rPr>
              <a:t>Como </a:t>
            </a:r>
            <a:r>
              <a:rPr lang="en-US" sz="900" dirty="0" err="1" smtClean="0">
                <a:solidFill>
                  <a:srgbClr val="000000"/>
                </a:solidFill>
                <a:cs typeface="Arial" charset="0"/>
                <a:sym typeface="Times New Roman" pitchFamily="18" charset="0"/>
              </a:rPr>
              <a:t>alternativa</a:t>
            </a:r>
            <a:r>
              <a:rPr lang="en-US" sz="900" dirty="0" smtClean="0">
                <a:solidFill>
                  <a:srgbClr val="000000"/>
                </a:solidFill>
                <a:cs typeface="Arial" charset="0"/>
                <a:sym typeface="Times New Roman" pitchFamily="18" charset="0"/>
              </a:rPr>
              <a:t>, un </a:t>
            </a:r>
            <a:r>
              <a:rPr lang="en-US" sz="900" dirty="0" err="1" smtClean="0">
                <a:solidFill>
                  <a:srgbClr val="000000"/>
                </a:solidFill>
                <a:cs typeface="Arial" charset="0"/>
                <a:sym typeface="Times New Roman" pitchFamily="18" charset="0"/>
              </a:rPr>
              <a:t>renovador</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certificado</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puede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recoger</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una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muestra</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cáscaras</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pintura</a:t>
            </a:r>
            <a:r>
              <a:rPr lang="en-US" sz="900" dirty="0" smtClean="0">
                <a:solidFill>
                  <a:srgbClr val="000000"/>
                </a:solidFill>
                <a:cs typeface="Arial" charset="0"/>
                <a:sym typeface="Times New Roman" pitchFamily="18" charset="0"/>
              </a:rPr>
              <a:t>, o el </a:t>
            </a:r>
            <a:r>
              <a:rPr lang="en-US" sz="900" dirty="0" err="1" smtClean="0">
                <a:solidFill>
                  <a:srgbClr val="000000"/>
                </a:solidFill>
                <a:cs typeface="Arial" charset="0"/>
                <a:sym typeface="Times New Roman" pitchFamily="18" charset="0"/>
              </a:rPr>
              <a:t>muestreo</a:t>
            </a:r>
            <a:r>
              <a:rPr lang="en-US" sz="900" dirty="0" smtClean="0">
                <a:solidFill>
                  <a:srgbClr val="000000"/>
                </a:solidFill>
                <a:cs typeface="Arial" charset="0"/>
                <a:sym typeface="Times New Roman" pitchFamily="18" charset="0"/>
              </a:rPr>
              <a:t> lo </a:t>
            </a:r>
            <a:r>
              <a:rPr lang="en-US" sz="900" dirty="0" err="1" smtClean="0">
                <a:solidFill>
                  <a:srgbClr val="000000"/>
                </a:solidFill>
                <a:cs typeface="Arial" charset="0"/>
                <a:sym typeface="Times New Roman" pitchFamily="18" charset="0"/>
              </a:rPr>
              <a:t>puede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llevar</a:t>
            </a:r>
            <a:r>
              <a:rPr lang="en-US" sz="900" dirty="0" smtClean="0">
                <a:solidFill>
                  <a:srgbClr val="000000"/>
                </a:solidFill>
                <a:cs typeface="Arial" charset="0"/>
                <a:sym typeface="Times New Roman" pitchFamily="18" charset="0"/>
              </a:rPr>
              <a:t> a </a:t>
            </a:r>
            <a:r>
              <a:rPr lang="en-US" sz="900" dirty="0" err="1" smtClean="0">
                <a:solidFill>
                  <a:srgbClr val="000000"/>
                </a:solidFill>
                <a:cs typeface="Arial" charset="0"/>
                <a:sym typeface="Times New Roman" pitchFamily="18" charset="0"/>
              </a:rPr>
              <a:t>cabo</a:t>
            </a:r>
            <a:r>
              <a:rPr lang="en-US" sz="900" dirty="0" smtClean="0">
                <a:solidFill>
                  <a:srgbClr val="000000"/>
                </a:solidFill>
                <a:cs typeface="Arial" charset="0"/>
                <a:sym typeface="Times New Roman" pitchFamily="18" charset="0"/>
              </a:rPr>
              <a:t> un inspector de </a:t>
            </a:r>
            <a:r>
              <a:rPr lang="en-US" sz="900" dirty="0" err="1" smtClean="0">
                <a:solidFill>
                  <a:srgbClr val="000000"/>
                </a:solidFill>
                <a:cs typeface="Arial" charset="0"/>
                <a:sym typeface="Times New Roman" pitchFamily="18" charset="0"/>
              </a:rPr>
              <a:t>plomo</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certificado</a:t>
            </a:r>
            <a:r>
              <a:rPr lang="en-US" sz="900" dirty="0" smtClean="0">
                <a:solidFill>
                  <a:srgbClr val="000000"/>
                </a:solidFill>
                <a:cs typeface="Arial" charset="0"/>
                <a:sym typeface="Times New Roman" pitchFamily="18" charset="0"/>
              </a:rPr>
              <a:t> o un </a:t>
            </a:r>
            <a:r>
              <a:rPr lang="en-US" sz="900" dirty="0" err="1" smtClean="0">
                <a:solidFill>
                  <a:srgbClr val="000000"/>
                </a:solidFill>
                <a:cs typeface="Arial" charset="0"/>
                <a:sym typeface="Times New Roman" pitchFamily="18" charset="0"/>
              </a:rPr>
              <a:t>evaluador</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riesgo</a:t>
            </a:r>
            <a:r>
              <a:rPr lang="es-ES_tradnl" sz="900" dirty="0" smtClean="0">
                <a:solidFill>
                  <a:srgbClr val="000000"/>
                </a:solidFill>
                <a:cs typeface="Arial" charset="0"/>
                <a:sym typeface="Times New Roman" pitchFamily="18" charset="0"/>
              </a:rPr>
              <a:t>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para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comprobar</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no </a:t>
            </a:r>
            <a:r>
              <a:rPr lang="en-US" sz="900" dirty="0" err="1" smtClean="0">
                <a:solidFill>
                  <a:srgbClr val="000000"/>
                </a:solidFill>
                <a:cs typeface="Arial" charset="0"/>
                <a:sym typeface="Times New Roman" pitchFamily="18" charset="0"/>
              </a:rPr>
              <a:t>haya</a:t>
            </a:r>
            <a:r>
              <a:rPr lang="en-US" sz="900" dirty="0" smtClean="0">
                <a:solidFill>
                  <a:srgbClr val="000000"/>
                </a:solidFill>
                <a:cs typeface="Arial" charset="0"/>
                <a:sym typeface="Times New Roman" pitchFamily="18" charset="0"/>
              </a:rPr>
              <a:t> </a:t>
            </a:r>
            <a:r>
              <a:rPr lang="es-ES_tradnl" sz="900" dirty="0" smtClean="0">
                <a:solidFill>
                  <a:srgbClr val="000000"/>
                </a:solidFill>
                <a:cs typeface="Arial" charset="0"/>
                <a:sym typeface="Times New Roman" pitchFamily="18" charset="0"/>
              </a:rPr>
              <a:t>presente </a:t>
            </a:r>
            <a:r>
              <a:rPr lang="en-US" sz="900" dirty="0" err="1" smtClean="0">
                <a:solidFill>
                  <a:srgbClr val="000000"/>
                </a:solidFill>
                <a:cs typeface="Arial" charset="0"/>
                <a:sym typeface="Times New Roman" pitchFamily="18" charset="0"/>
              </a:rPr>
              <a:t>pintura</a:t>
            </a:r>
            <a:r>
              <a:rPr lang="en-US" sz="900" dirty="0" smtClean="0">
                <a:solidFill>
                  <a:srgbClr val="000000"/>
                </a:solidFill>
                <a:cs typeface="Arial" charset="0"/>
                <a:sym typeface="Times New Roman" pitchFamily="18" charset="0"/>
              </a:rPr>
              <a:t> a base de </a:t>
            </a:r>
            <a:r>
              <a:rPr lang="en-US" sz="900" dirty="0" err="1" smtClean="0">
                <a:solidFill>
                  <a:srgbClr val="000000"/>
                </a:solidFill>
                <a:cs typeface="Arial" charset="0"/>
                <a:sym typeface="Times New Roman" pitchFamily="18" charset="0"/>
              </a:rPr>
              <a:t>plomo</a:t>
            </a:r>
            <a:r>
              <a:rPr lang="en-US" sz="900" dirty="0" smtClean="0">
                <a:solidFill>
                  <a:srgbClr val="000000"/>
                </a:solidFill>
                <a:cs typeface="Arial" charset="0"/>
                <a:sym typeface="Times New Roman" pitchFamily="18" charset="0"/>
              </a:rPr>
              <a:t>. </a:t>
            </a:r>
          </a:p>
          <a:p>
            <a:pPr marL="285750" lvl="1" indent="-171450">
              <a:spcBef>
                <a:spcPct val="10000"/>
              </a:spcBef>
              <a:tabLst>
                <a:tab pos="342900" algn="l"/>
              </a:tabLst>
              <a:defRPr/>
            </a:pPr>
            <a:r>
              <a:rPr lang="en-US" sz="900" dirty="0" smtClean="0">
                <a:solidFill>
                  <a:srgbClr val="000000"/>
                </a:solidFill>
                <a:cs typeface="Arial" charset="0"/>
                <a:sym typeface="Times New Roman" pitchFamily="18" charset="0"/>
              </a:rPr>
              <a:t>Si se </a:t>
            </a:r>
            <a:r>
              <a:rPr lang="en-US" sz="900" dirty="0" err="1" smtClean="0">
                <a:solidFill>
                  <a:srgbClr val="000000"/>
                </a:solidFill>
                <a:cs typeface="Arial" charset="0"/>
                <a:sym typeface="Times New Roman" pitchFamily="18" charset="0"/>
              </a:rPr>
              <a:t>utilizan</a:t>
            </a:r>
            <a:r>
              <a:rPr lang="en-US" sz="900" dirty="0" smtClean="0">
                <a:solidFill>
                  <a:srgbClr val="000000"/>
                </a:solidFill>
                <a:cs typeface="Arial" charset="0"/>
                <a:sym typeface="Times New Roman" pitchFamily="18" charset="0"/>
              </a:rPr>
              <a:t> los kits de </a:t>
            </a:r>
            <a:r>
              <a:rPr lang="en-US" sz="900" dirty="0" err="1" smtClean="0">
                <a:solidFill>
                  <a:srgbClr val="000000"/>
                </a:solidFill>
                <a:cs typeface="Arial" charset="0"/>
                <a:sym typeface="Times New Roman" pitchFamily="18" charset="0"/>
              </a:rPr>
              <a:t>prueba</a:t>
            </a:r>
            <a:r>
              <a:rPr lang="es-ES_tradnl" sz="900" dirty="0" smtClean="0">
                <a:solidFill>
                  <a:srgbClr val="000000"/>
                </a:solidFill>
                <a:cs typeface="Arial" charset="0"/>
                <a:sym typeface="Times New Roman" pitchFamily="18" charset="0"/>
              </a:rPr>
              <a:t>s</a:t>
            </a:r>
            <a:r>
              <a:rPr lang="en-US" sz="900" dirty="0" smtClean="0">
                <a:solidFill>
                  <a:srgbClr val="000000"/>
                </a:solidFill>
                <a:cs typeface="Arial" charset="0"/>
                <a:sym typeface="Times New Roman" pitchFamily="18" charset="0"/>
              </a:rPr>
              <a:t>, los </a:t>
            </a:r>
            <a:r>
              <a:rPr lang="en-US" sz="900" dirty="0" err="1" smtClean="0">
                <a:solidFill>
                  <a:srgbClr val="000000"/>
                </a:solidFill>
                <a:cs typeface="Arial" charset="0"/>
                <a:sym typeface="Times New Roman" pitchFamily="18" charset="0"/>
              </a:rPr>
              <a:t>renovadores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certificados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deben</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usar</a:t>
            </a:r>
            <a:r>
              <a:rPr lang="en-US" sz="900" dirty="0" smtClean="0">
                <a:solidFill>
                  <a:srgbClr val="000000"/>
                </a:solidFill>
                <a:cs typeface="Arial" charset="0"/>
                <a:sym typeface="Times New Roman" pitchFamily="18" charset="0"/>
              </a:rPr>
              <a:t> un </a:t>
            </a:r>
            <a:r>
              <a:rPr lang="es-ES_tradnl" sz="900" dirty="0" smtClean="0">
                <a:solidFill>
                  <a:srgbClr val="000000"/>
                </a:solidFill>
                <a:cs typeface="Arial" charset="0"/>
                <a:sym typeface="Times New Roman" pitchFamily="18" charset="0"/>
              </a:rPr>
              <a:t>kit </a:t>
            </a:r>
            <a:r>
              <a:rPr lang="en-US" sz="900" dirty="0" smtClean="0">
                <a:solidFill>
                  <a:srgbClr val="000000"/>
                </a:solidFill>
                <a:cs typeface="Arial" charset="0"/>
                <a:sym typeface="Times New Roman" pitchFamily="18" charset="0"/>
              </a:rPr>
              <a:t>de </a:t>
            </a:r>
            <a:r>
              <a:rPr lang="en-US" sz="900" dirty="0" err="1" smtClean="0">
                <a:solidFill>
                  <a:srgbClr val="000000"/>
                </a:solidFill>
                <a:cs typeface="Arial" charset="0"/>
                <a:sym typeface="Times New Roman" pitchFamily="18" charset="0"/>
              </a:rPr>
              <a:t>pruebas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reconoci</a:t>
            </a:r>
            <a:r>
              <a:rPr lang="es-ES_tradnl" sz="900" dirty="0" smtClean="0">
                <a:solidFill>
                  <a:srgbClr val="000000"/>
                </a:solidFill>
                <a:cs typeface="Arial" charset="0"/>
                <a:sym typeface="Times New Roman" pitchFamily="18" charset="0"/>
              </a:rPr>
              <a:t>do por </a:t>
            </a:r>
            <a:r>
              <a:rPr lang="en-US" sz="900" dirty="0" smtClean="0">
                <a:solidFill>
                  <a:srgbClr val="000000"/>
                </a:solidFill>
                <a:cs typeface="Arial" charset="0"/>
                <a:sym typeface="Times New Roman" pitchFamily="18" charset="0"/>
              </a:rPr>
              <a:t>la EPA </a:t>
            </a:r>
            <a:r>
              <a:rPr lang="en-US" sz="900" dirty="0" err="1" smtClean="0">
                <a:solidFill>
                  <a:srgbClr val="000000"/>
                </a:solidFill>
                <a:cs typeface="Arial" charset="0"/>
                <a:sym typeface="Times New Roman" pitchFamily="18" charset="0"/>
              </a:rPr>
              <a:t>para</a:t>
            </a:r>
            <a:r>
              <a:rPr lang="en-US" sz="900" dirty="0" smtClean="0">
                <a:solidFill>
                  <a:srgbClr val="000000"/>
                </a:solidFill>
                <a:cs typeface="Arial" charset="0"/>
                <a:sym typeface="Times New Roman" pitchFamily="18" charset="0"/>
              </a:rPr>
              <a:t> </a:t>
            </a:r>
            <a:r>
              <a:rPr lang="es-ES_tradnl" sz="900" dirty="0" smtClean="0">
                <a:solidFill>
                  <a:srgbClr val="000000"/>
                </a:solidFill>
                <a:cs typeface="Arial" charset="0"/>
                <a:sym typeface="Times New Roman" pitchFamily="18" charset="0"/>
              </a:rPr>
              <a:t>probar </a:t>
            </a:r>
            <a:r>
              <a:rPr lang="en-US" sz="900" dirty="0" err="1" smtClean="0">
                <a:solidFill>
                  <a:srgbClr val="000000"/>
                </a:solidFill>
                <a:cs typeface="Arial" charset="0"/>
                <a:sym typeface="Times New Roman" pitchFamily="18" charset="0"/>
              </a:rPr>
              <a:t>las</a:t>
            </a:r>
            <a:r>
              <a:rPr lang="en-US" sz="900" dirty="0" smtClean="0">
                <a:solidFill>
                  <a:srgbClr val="000000"/>
                </a:solidFill>
                <a:cs typeface="Arial" charset="0"/>
                <a:sym typeface="Times New Roman" pitchFamily="18" charset="0"/>
              </a:rPr>
              <a:t> superficies </a:t>
            </a:r>
            <a:r>
              <a:rPr lang="en-US" sz="900" dirty="0" err="1" smtClean="0">
                <a:solidFill>
                  <a:srgbClr val="000000"/>
                </a:solidFill>
                <a:cs typeface="Arial" charset="0"/>
                <a:sym typeface="Times New Roman" pitchFamily="18" charset="0"/>
              </a:rPr>
              <a:t>afectadas</a:t>
            </a:r>
            <a:r>
              <a:rPr lang="en-US" sz="900" dirty="0" smtClean="0">
                <a:solidFill>
                  <a:srgbClr val="000000"/>
                </a:solidFill>
                <a:cs typeface="Arial" charset="0"/>
                <a:sym typeface="Times New Roman" pitchFamily="18" charset="0"/>
              </a:rPr>
              <a:t>. Los </a:t>
            </a:r>
            <a:r>
              <a:rPr lang="es-ES_tradnl" sz="900" dirty="0" smtClean="0">
                <a:solidFill>
                  <a:srgbClr val="000000"/>
                </a:solidFill>
                <a:cs typeface="Arial" charset="0"/>
                <a:sym typeface="Times New Roman" pitchFamily="18" charset="0"/>
              </a:rPr>
              <a:t>kits </a:t>
            </a:r>
            <a:r>
              <a:rPr lang="en-US" sz="900" dirty="0" smtClean="0">
                <a:solidFill>
                  <a:srgbClr val="000000"/>
                </a:solidFill>
                <a:cs typeface="Arial" charset="0"/>
                <a:sym typeface="Times New Roman" pitchFamily="18" charset="0"/>
              </a:rPr>
              <a:t>de </a:t>
            </a:r>
            <a:r>
              <a:rPr lang="en-US" sz="900" dirty="0" err="1" smtClean="0">
                <a:solidFill>
                  <a:srgbClr val="000000"/>
                </a:solidFill>
                <a:cs typeface="Arial" charset="0"/>
                <a:sym typeface="Times New Roman" pitchFamily="18" charset="0"/>
              </a:rPr>
              <a:t>pruebas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reconoci</a:t>
            </a:r>
            <a:r>
              <a:rPr lang="es-ES_tradnl" sz="900" dirty="0" smtClean="0">
                <a:solidFill>
                  <a:srgbClr val="000000"/>
                </a:solidFill>
                <a:cs typeface="Arial" charset="0"/>
                <a:sym typeface="Times New Roman" pitchFamily="18" charset="0"/>
              </a:rPr>
              <a:t>dos por </a:t>
            </a:r>
            <a:r>
              <a:rPr lang="en-US" sz="900" dirty="0" smtClean="0">
                <a:solidFill>
                  <a:srgbClr val="000000"/>
                </a:solidFill>
                <a:cs typeface="Arial" charset="0"/>
                <a:sym typeface="Times New Roman" pitchFamily="18" charset="0"/>
              </a:rPr>
              <a:t>la EPA </a:t>
            </a:r>
            <a:r>
              <a:rPr lang="en-US" sz="900" dirty="0" err="1" smtClean="0">
                <a:solidFill>
                  <a:srgbClr val="000000"/>
                </a:solidFill>
                <a:cs typeface="Arial" charset="0"/>
                <a:sym typeface="Times New Roman" pitchFamily="18" charset="0"/>
              </a:rPr>
              <a:t>están</a:t>
            </a:r>
            <a:r>
              <a:rPr lang="en-US" sz="900" dirty="0" smtClean="0">
                <a:solidFill>
                  <a:srgbClr val="000000"/>
                </a:solidFill>
                <a:cs typeface="Arial" charset="0"/>
                <a:sym typeface="Times New Roman" pitchFamily="18" charset="0"/>
              </a:rPr>
              <a:t> en </a:t>
            </a:r>
            <a:r>
              <a:rPr lang="en-US" sz="900" dirty="0" err="1" smtClean="0">
                <a:solidFill>
                  <a:srgbClr val="000000"/>
                </a:solidFill>
                <a:cs typeface="Arial" charset="0"/>
                <a:sym typeface="Times New Roman" pitchFamily="18" charset="0"/>
              </a:rPr>
              <a:t>una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lista</a:t>
            </a:r>
            <a:r>
              <a:rPr lang="en-US" sz="900" dirty="0" smtClean="0">
                <a:solidFill>
                  <a:srgbClr val="000000"/>
                </a:solidFill>
                <a:cs typeface="Arial" charset="0"/>
                <a:sym typeface="Times New Roman" pitchFamily="18" charset="0"/>
              </a:rPr>
              <a:t> en el </a:t>
            </a:r>
            <a:r>
              <a:rPr lang="en-US" sz="900" dirty="0" err="1" smtClean="0">
                <a:solidFill>
                  <a:srgbClr val="000000"/>
                </a:solidFill>
                <a:cs typeface="Arial" charset="0"/>
                <a:sym typeface="Times New Roman" pitchFamily="18" charset="0"/>
              </a:rPr>
              <a:t>sitio</a:t>
            </a:r>
            <a:r>
              <a:rPr lang="en-US" sz="900" dirty="0" smtClean="0">
                <a:solidFill>
                  <a:srgbClr val="000000"/>
                </a:solidFill>
                <a:cs typeface="Arial" charset="0"/>
                <a:sym typeface="Times New Roman" pitchFamily="18" charset="0"/>
              </a:rPr>
              <a:t> web de EPA www.epa.gov.</a:t>
            </a:r>
          </a:p>
          <a:p>
            <a:pPr>
              <a:spcBef>
                <a:spcPct val="10000"/>
              </a:spcBef>
              <a:tabLst>
                <a:tab pos="342900" algn="l"/>
              </a:tabLst>
              <a:defRPr/>
            </a:pPr>
            <a:r>
              <a:rPr lang="en-US" sz="900" b="1" dirty="0" smtClean="0">
                <a:solidFill>
                  <a:srgbClr val="000000"/>
                </a:solidFill>
                <a:latin typeface="Times New Roman" pitchFamily="18" charset="0"/>
                <a:cs typeface="Times New Roman" pitchFamily="18" charset="0"/>
                <a:sym typeface="Times New Roman" pitchFamily="18" charset="0"/>
              </a:rPr>
              <a:t>¿</a:t>
            </a:r>
            <a:r>
              <a:rPr lang="en-US" sz="900" b="1" dirty="0" err="1" smtClean="0">
                <a:solidFill>
                  <a:srgbClr val="000000"/>
                </a:solidFill>
                <a:cs typeface="Times New Roman" pitchFamily="18" charset="0"/>
                <a:sym typeface="Times New Roman" pitchFamily="18" charset="0"/>
              </a:rPr>
              <a:t>Qu</a:t>
            </a:r>
            <a:r>
              <a:rPr lang="en-US" sz="900" b="1" dirty="0" err="1" smtClean="0">
                <a:solidFill>
                  <a:srgbClr val="000000"/>
                </a:solidFill>
                <a:latin typeface="Times New Roman" pitchFamily="18" charset="0"/>
                <a:cs typeface="Times New Roman" pitchFamily="18" charset="0"/>
                <a:sym typeface="Times New Roman" pitchFamily="18" charset="0"/>
              </a:rPr>
              <a:t>é</a:t>
            </a:r>
            <a:r>
              <a:rPr lang="en-US" sz="900" b="1" dirty="0" smtClean="0">
                <a:solidFill>
                  <a:srgbClr val="000000"/>
                </a:solidFill>
                <a:cs typeface="Times New Roman" pitchFamily="18" charset="0"/>
                <a:sym typeface="Times New Roman" pitchFamily="18" charset="0"/>
              </a:rPr>
              <a:t> se </a:t>
            </a:r>
            <a:r>
              <a:rPr lang="en-US" sz="900" b="1" dirty="0" err="1" smtClean="0">
                <a:solidFill>
                  <a:srgbClr val="000000"/>
                </a:solidFill>
                <a:cs typeface="Times New Roman" pitchFamily="18" charset="0"/>
                <a:sym typeface="Times New Roman" pitchFamily="18" charset="0"/>
              </a:rPr>
              <a:t>debe</a:t>
            </a:r>
            <a:r>
              <a:rPr lang="en-US" sz="900" b="1" dirty="0" smtClean="0">
                <a:solidFill>
                  <a:srgbClr val="000000"/>
                </a:solidFill>
                <a:cs typeface="Times New Roman" pitchFamily="18" charset="0"/>
                <a:sym typeface="Times New Roman" pitchFamily="18" charset="0"/>
              </a:rPr>
              <a:t> </a:t>
            </a:r>
            <a:r>
              <a:rPr lang="en-US" sz="900" b="1" dirty="0" err="1" smtClean="0">
                <a:solidFill>
                  <a:srgbClr val="000000"/>
                </a:solidFill>
                <a:cs typeface="Times New Roman" pitchFamily="18" charset="0"/>
                <a:sym typeface="Times New Roman" pitchFamily="18" charset="0"/>
              </a:rPr>
              <a:t>someter</a:t>
            </a:r>
            <a:r>
              <a:rPr lang="en-US" sz="900" b="1" dirty="0" smtClean="0">
                <a:solidFill>
                  <a:srgbClr val="000000"/>
                </a:solidFill>
                <a:cs typeface="Times New Roman" pitchFamily="18" charset="0"/>
                <a:sym typeface="Times New Roman" pitchFamily="18" charset="0"/>
              </a:rPr>
              <a:t> a </a:t>
            </a:r>
            <a:r>
              <a:rPr lang="en-US" sz="900" b="1" dirty="0" err="1" smtClean="0">
                <a:solidFill>
                  <a:srgbClr val="000000"/>
                </a:solidFill>
                <a:cs typeface="Times New Roman" pitchFamily="18" charset="0"/>
                <a:sym typeface="Times New Roman" pitchFamily="18" charset="0"/>
              </a:rPr>
              <a:t>prueba</a:t>
            </a:r>
            <a:r>
              <a:rPr lang="en-US" sz="900" b="1" dirty="0" smtClean="0">
                <a:solidFill>
                  <a:srgbClr val="000000"/>
                </a:solidFill>
                <a:cs typeface="Times New Roman" pitchFamily="18" charset="0"/>
                <a:sym typeface="Times New Roman" pitchFamily="18" charset="0"/>
              </a:rPr>
              <a:t>?</a:t>
            </a:r>
          </a:p>
          <a:p>
            <a:pPr marL="285750" lvl="1" indent="-171450">
              <a:spcBef>
                <a:spcPct val="10000"/>
              </a:spcBef>
              <a:tabLst>
                <a:tab pos="342900" algn="l"/>
              </a:tabLst>
              <a:defRPr/>
            </a:pPr>
            <a:r>
              <a:rPr lang="en-US" sz="900" dirty="0" smtClean="0">
                <a:solidFill>
                  <a:srgbClr val="000000"/>
                </a:solidFill>
                <a:cs typeface="Arial" charset="0"/>
                <a:sym typeface="Times New Roman" pitchFamily="18" charset="0"/>
              </a:rPr>
              <a:t>Se </a:t>
            </a:r>
            <a:r>
              <a:rPr lang="en-US" sz="900" dirty="0" err="1" smtClean="0">
                <a:solidFill>
                  <a:srgbClr val="000000"/>
                </a:solidFill>
                <a:cs typeface="Arial" charset="0"/>
                <a:sym typeface="Times New Roman" pitchFamily="18" charset="0"/>
              </a:rPr>
              <a:t>debe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someter</a:t>
            </a:r>
            <a:r>
              <a:rPr lang="en-US" sz="900" dirty="0" smtClean="0">
                <a:solidFill>
                  <a:srgbClr val="000000"/>
                </a:solidFill>
                <a:cs typeface="Arial" charset="0"/>
                <a:sym typeface="Times New Roman" pitchFamily="18" charset="0"/>
              </a:rPr>
              <a:t> a </a:t>
            </a:r>
            <a:r>
              <a:rPr lang="en-US" sz="900" dirty="0" err="1" smtClean="0">
                <a:solidFill>
                  <a:srgbClr val="000000"/>
                </a:solidFill>
                <a:cs typeface="Arial" charset="0"/>
                <a:sym typeface="Times New Roman" pitchFamily="18" charset="0"/>
              </a:rPr>
              <a:t>prueba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cada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componente</a:t>
            </a:r>
            <a:r>
              <a:rPr lang="en-US" sz="900" dirty="0" smtClean="0">
                <a:solidFill>
                  <a:srgbClr val="000000"/>
                </a:solidFill>
                <a:cs typeface="Arial" charset="0"/>
                <a:sym typeface="Times New Roman" pitchFamily="18" charset="0"/>
              </a:rPr>
              <a:t> de la </a:t>
            </a:r>
            <a:r>
              <a:rPr lang="en-US" sz="900" dirty="0" err="1" smtClean="0">
                <a:solidFill>
                  <a:srgbClr val="000000"/>
                </a:solidFill>
                <a:cs typeface="Arial" charset="0"/>
                <a:sym typeface="Times New Roman" pitchFamily="18" charset="0"/>
              </a:rPr>
              <a:t>construcci</a:t>
            </a:r>
            <a:r>
              <a:rPr lang="en-US" sz="900" dirty="0" err="1" smtClean="0">
                <a:solidFill>
                  <a:srgbClr val="000000"/>
                </a:solidFill>
                <a:latin typeface="Times New Roman" pitchFamily="18" charset="0"/>
                <a:cs typeface="Arial" charset="0"/>
                <a:sym typeface="Times New Roman" pitchFamily="18" charset="0"/>
              </a:rPr>
              <a:t>ó</a:t>
            </a:r>
            <a:r>
              <a:rPr lang="en-US" sz="900" dirty="0" err="1" smtClean="0">
                <a:solidFill>
                  <a:srgbClr val="000000"/>
                </a:solidFill>
                <a:cs typeface="Arial" charset="0"/>
                <a:sym typeface="Times New Roman" pitchFamily="18" charset="0"/>
              </a:rPr>
              <a:t>n</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se </a:t>
            </a:r>
            <a:r>
              <a:rPr lang="en-US" sz="900" dirty="0" err="1" smtClean="0">
                <a:solidFill>
                  <a:srgbClr val="000000"/>
                </a:solidFill>
                <a:cs typeface="Arial" charset="0"/>
                <a:sym typeface="Times New Roman" pitchFamily="18" charset="0"/>
              </a:rPr>
              <a:t>va</a:t>
            </a:r>
            <a:r>
              <a:rPr lang="en-US" sz="900" dirty="0" smtClean="0">
                <a:solidFill>
                  <a:srgbClr val="000000"/>
                </a:solidFill>
                <a:cs typeface="Arial" charset="0"/>
                <a:sym typeface="Times New Roman" pitchFamily="18" charset="0"/>
              </a:rPr>
              <a:t> a </a:t>
            </a:r>
            <a:r>
              <a:rPr lang="en-US" sz="900" dirty="0" err="1" smtClean="0">
                <a:solidFill>
                  <a:srgbClr val="000000"/>
                </a:solidFill>
                <a:cs typeface="Arial" charset="0"/>
                <a:sym typeface="Times New Roman" pitchFamily="18" charset="0"/>
              </a:rPr>
              <a:t>renovar</a:t>
            </a:r>
            <a:r>
              <a:rPr lang="en-US" sz="900" dirty="0" smtClean="0">
                <a:solidFill>
                  <a:srgbClr val="000000"/>
                </a:solidFill>
                <a:cs typeface="Arial" charset="0"/>
                <a:sym typeface="Times New Roman" pitchFamily="18" charset="0"/>
              </a:rPr>
              <a:t> o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se </a:t>
            </a:r>
            <a:r>
              <a:rPr lang="en-US" sz="900" dirty="0" err="1" smtClean="0">
                <a:solidFill>
                  <a:srgbClr val="000000"/>
                </a:solidFill>
                <a:cs typeface="Arial" charset="0"/>
                <a:sym typeface="Times New Roman" pitchFamily="18" charset="0"/>
              </a:rPr>
              <a:t>alterar</a:t>
            </a:r>
            <a:r>
              <a:rPr lang="en-US" sz="900" dirty="0" err="1" smtClean="0">
                <a:solidFill>
                  <a:srgbClr val="000000"/>
                </a:solidFill>
                <a:latin typeface="Times New Roman" pitchFamily="18" charset="0"/>
                <a:cs typeface="Arial" charset="0"/>
                <a:sym typeface="Times New Roman" pitchFamily="18" charset="0"/>
              </a:rPr>
              <a:t>á</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debido</a:t>
            </a:r>
            <a:r>
              <a:rPr lang="en-US" sz="900" dirty="0" smtClean="0">
                <a:solidFill>
                  <a:srgbClr val="000000"/>
                </a:solidFill>
                <a:cs typeface="Arial" charset="0"/>
                <a:sym typeface="Times New Roman" pitchFamily="18" charset="0"/>
              </a:rPr>
              <a:t> a la </a:t>
            </a:r>
            <a:r>
              <a:rPr lang="en-US" sz="900" dirty="0" err="1" smtClean="0">
                <a:solidFill>
                  <a:srgbClr val="000000"/>
                </a:solidFill>
                <a:cs typeface="Arial" charset="0"/>
                <a:sym typeface="Times New Roman" pitchFamily="18" charset="0"/>
              </a:rPr>
              <a:t>renovaci</a:t>
            </a:r>
            <a:r>
              <a:rPr lang="en-US" sz="900" dirty="0" err="1" smtClean="0">
                <a:solidFill>
                  <a:srgbClr val="000000"/>
                </a:solidFill>
                <a:latin typeface="Times New Roman" pitchFamily="18" charset="0"/>
                <a:cs typeface="Arial" charset="0"/>
                <a:sym typeface="Times New Roman" pitchFamily="18" charset="0"/>
              </a:rPr>
              <a:t>ó</a:t>
            </a:r>
            <a:r>
              <a:rPr lang="en-US" sz="900" dirty="0" err="1" smtClean="0">
                <a:solidFill>
                  <a:srgbClr val="000000"/>
                </a:solidFill>
                <a:cs typeface="Arial" charset="0"/>
                <a:sym typeface="Times New Roman" pitchFamily="18" charset="0"/>
              </a:rPr>
              <a:t>n</a:t>
            </a:r>
            <a:r>
              <a:rPr lang="en-US" sz="900" dirty="0" smtClean="0">
                <a:solidFill>
                  <a:srgbClr val="000000"/>
                </a:solidFill>
                <a:cs typeface="Arial" charset="0"/>
                <a:sym typeface="Times New Roman" pitchFamily="18" charset="0"/>
              </a:rPr>
              <a:t>, salvo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el </a:t>
            </a:r>
            <a:r>
              <a:rPr lang="en-US" sz="900" dirty="0" err="1" smtClean="0">
                <a:solidFill>
                  <a:srgbClr val="000000"/>
                </a:solidFill>
                <a:cs typeface="Arial" charset="0"/>
                <a:sym typeface="Times New Roman" pitchFamily="18" charset="0"/>
              </a:rPr>
              <a:t>componente</a:t>
            </a:r>
            <a:r>
              <a:rPr lang="en-US" sz="900" dirty="0" smtClean="0">
                <a:solidFill>
                  <a:srgbClr val="000000"/>
                </a:solidFill>
                <a:cs typeface="Arial" charset="0"/>
                <a:sym typeface="Times New Roman" pitchFamily="18" charset="0"/>
              </a:rPr>
              <a:t> sea parte de un </a:t>
            </a:r>
            <a:r>
              <a:rPr lang="en-US" sz="900" dirty="0" err="1" smtClean="0">
                <a:solidFill>
                  <a:srgbClr val="000000"/>
                </a:solidFill>
                <a:cs typeface="Arial" charset="0"/>
                <a:sym typeface="Times New Roman" pitchFamily="18" charset="0"/>
              </a:rPr>
              <a:t>sistema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m</a:t>
            </a:r>
            <a:r>
              <a:rPr lang="en-US" sz="900" dirty="0" err="1" smtClean="0">
                <a:solidFill>
                  <a:srgbClr val="000000"/>
                </a:solidFill>
                <a:latin typeface="Times New Roman" pitchFamily="18" charset="0"/>
                <a:cs typeface="Arial" charset="0"/>
                <a:sym typeface="Times New Roman" pitchFamily="18" charset="0"/>
              </a:rPr>
              <a:t>á</a:t>
            </a:r>
            <a:r>
              <a:rPr lang="en-US" sz="900" dirty="0" err="1" smtClean="0">
                <a:solidFill>
                  <a:srgbClr val="000000"/>
                </a:solidFill>
                <a:cs typeface="Arial" charset="0"/>
                <a:sym typeface="Times New Roman" pitchFamily="18" charset="0"/>
              </a:rPr>
              <a:t>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grande</a:t>
            </a:r>
            <a:r>
              <a:rPr lang="en-US" sz="900" dirty="0" smtClean="0">
                <a:solidFill>
                  <a:srgbClr val="000000"/>
                </a:solidFill>
                <a:cs typeface="Arial" charset="0"/>
                <a:sym typeface="Times New Roman" pitchFamily="18" charset="0"/>
              </a:rPr>
              <a:t> y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represente</a:t>
            </a:r>
            <a:r>
              <a:rPr lang="en-US" sz="900" dirty="0" smtClean="0">
                <a:solidFill>
                  <a:srgbClr val="000000"/>
                </a:solidFill>
                <a:cs typeface="Arial" charset="0"/>
                <a:sym typeface="Times New Roman" pitchFamily="18" charset="0"/>
              </a:rPr>
              <a:t> el </a:t>
            </a:r>
            <a:r>
              <a:rPr lang="en-US" sz="900" dirty="0" err="1" smtClean="0">
                <a:solidFill>
                  <a:srgbClr val="000000"/>
                </a:solidFill>
                <a:cs typeface="Arial" charset="0"/>
                <a:sym typeface="Times New Roman" pitchFamily="18" charset="0"/>
              </a:rPr>
              <a:t>sistema</a:t>
            </a:r>
            <a:r>
              <a:rPr lang="en-US" sz="900" dirty="0" smtClean="0">
                <a:solidFill>
                  <a:srgbClr val="000000"/>
                </a:solidFill>
                <a:cs typeface="Arial" charset="0"/>
                <a:sym typeface="Times New Roman" pitchFamily="18" charset="0"/>
              </a:rPr>
              <a:t> en </a:t>
            </a:r>
            <a:r>
              <a:rPr lang="en-US" sz="900" dirty="0" err="1" smtClean="0">
                <a:solidFill>
                  <a:srgbClr val="000000"/>
                </a:solidFill>
                <a:cs typeface="Arial" charset="0"/>
                <a:sym typeface="Times New Roman" pitchFamily="18" charset="0"/>
              </a:rPr>
              <a:t>su</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conjunto</a:t>
            </a:r>
            <a:r>
              <a:rPr lang="en-US" sz="900" dirty="0" smtClean="0">
                <a:solidFill>
                  <a:srgbClr val="000000"/>
                </a:solidFill>
                <a:cs typeface="Arial" charset="0"/>
                <a:sym typeface="Times New Roman" pitchFamily="18" charset="0"/>
              </a:rPr>
              <a:t>. En </a:t>
            </a:r>
            <a:r>
              <a:rPr lang="en-US" sz="900" dirty="0" err="1" smtClean="0">
                <a:solidFill>
                  <a:srgbClr val="000000"/>
                </a:solidFill>
                <a:cs typeface="Arial" charset="0"/>
                <a:sym typeface="Times New Roman" pitchFamily="18" charset="0"/>
              </a:rPr>
              <a:t>este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caso</a:t>
            </a:r>
            <a:r>
              <a:rPr lang="en-US" sz="900" dirty="0" smtClean="0">
                <a:solidFill>
                  <a:srgbClr val="000000"/>
                </a:solidFill>
                <a:cs typeface="Arial" charset="0"/>
                <a:sym typeface="Times New Roman" pitchFamily="18" charset="0"/>
              </a:rPr>
              <a:t>, un solo </a:t>
            </a:r>
            <a:r>
              <a:rPr lang="en-US" sz="900" dirty="0" err="1" smtClean="0">
                <a:solidFill>
                  <a:srgbClr val="000000"/>
                </a:solidFill>
                <a:cs typeface="Arial" charset="0"/>
                <a:sym typeface="Times New Roman" pitchFamily="18" charset="0"/>
              </a:rPr>
              <a:t>componente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puede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representar</a:t>
            </a:r>
            <a:r>
              <a:rPr lang="en-US" sz="900" dirty="0" smtClean="0">
                <a:solidFill>
                  <a:srgbClr val="000000"/>
                </a:solidFill>
                <a:cs typeface="Arial" charset="0"/>
                <a:sym typeface="Times New Roman" pitchFamily="18" charset="0"/>
              </a:rPr>
              <a:t> el </a:t>
            </a:r>
            <a:r>
              <a:rPr lang="en-US" sz="900" dirty="0" err="1" smtClean="0">
                <a:solidFill>
                  <a:srgbClr val="000000"/>
                </a:solidFill>
                <a:cs typeface="Arial" charset="0"/>
                <a:sym typeface="Times New Roman" pitchFamily="18" charset="0"/>
              </a:rPr>
              <a:t>sistema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m</a:t>
            </a:r>
            <a:r>
              <a:rPr lang="en-US" sz="900" dirty="0" err="1" smtClean="0">
                <a:solidFill>
                  <a:srgbClr val="000000"/>
                </a:solidFill>
                <a:latin typeface="Times New Roman" pitchFamily="18" charset="0"/>
                <a:cs typeface="Arial" charset="0"/>
                <a:sym typeface="Times New Roman" pitchFamily="18" charset="0"/>
              </a:rPr>
              <a:t>á</a:t>
            </a:r>
            <a:r>
              <a:rPr lang="en-US" sz="900" dirty="0" err="1" smtClean="0">
                <a:solidFill>
                  <a:srgbClr val="000000"/>
                </a:solidFill>
                <a:cs typeface="Arial" charset="0"/>
                <a:sym typeface="Times New Roman" pitchFamily="18" charset="0"/>
              </a:rPr>
              <a:t>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grande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Por</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ejemplo</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una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huella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puede</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representar</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todo</a:t>
            </a:r>
            <a:r>
              <a:rPr lang="en-US" sz="900" dirty="0" smtClean="0">
                <a:solidFill>
                  <a:srgbClr val="000000"/>
                </a:solidFill>
                <a:cs typeface="Arial" charset="0"/>
                <a:sym typeface="Times New Roman" pitchFamily="18" charset="0"/>
              </a:rPr>
              <a:t> el </a:t>
            </a:r>
            <a:r>
              <a:rPr lang="en-US" sz="900" dirty="0" err="1" smtClean="0">
                <a:solidFill>
                  <a:srgbClr val="000000"/>
                </a:solidFill>
                <a:cs typeface="Arial" charset="0"/>
                <a:sym typeface="Times New Roman" pitchFamily="18" charset="0"/>
              </a:rPr>
              <a:t>sistema</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escaleras</a:t>
            </a:r>
            <a:r>
              <a:rPr lang="en-US" sz="900" dirty="0" smtClean="0">
                <a:solidFill>
                  <a:srgbClr val="000000"/>
                </a:solidFill>
                <a:cs typeface="Arial" charset="0"/>
                <a:sym typeface="Times New Roman" pitchFamily="18" charset="0"/>
              </a:rPr>
              <a:t>, en el </a:t>
            </a:r>
            <a:r>
              <a:rPr lang="en-US" sz="900" dirty="0" err="1" smtClean="0">
                <a:solidFill>
                  <a:srgbClr val="000000"/>
                </a:solidFill>
                <a:cs typeface="Arial" charset="0"/>
                <a:sym typeface="Times New Roman" pitchFamily="18" charset="0"/>
              </a:rPr>
              <a:t>caso</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que</a:t>
            </a:r>
            <a:r>
              <a:rPr lang="en-US" sz="900" dirty="0" smtClean="0">
                <a:solidFill>
                  <a:srgbClr val="000000"/>
                </a:solidFill>
                <a:cs typeface="Arial" charset="0"/>
                <a:sym typeface="Times New Roman" pitchFamily="18" charset="0"/>
              </a:rPr>
              <a:t> el </a:t>
            </a:r>
            <a:r>
              <a:rPr lang="en-US" sz="900" dirty="0" err="1" smtClean="0">
                <a:solidFill>
                  <a:srgbClr val="000000"/>
                </a:solidFill>
                <a:cs typeface="Arial" charset="0"/>
                <a:sym typeface="Times New Roman" pitchFamily="18" charset="0"/>
              </a:rPr>
              <a:t>historial</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pintura</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estos</a:t>
            </a:r>
            <a:r>
              <a:rPr lang="en-US" sz="900" dirty="0" smtClean="0">
                <a:solidFill>
                  <a:srgbClr val="000000"/>
                </a:solidFill>
                <a:cs typeface="Arial" charset="0"/>
                <a:sym typeface="Times New Roman" pitchFamily="18" charset="0"/>
              </a:rPr>
              <a:t> sea similar. Si los </a:t>
            </a:r>
            <a:r>
              <a:rPr lang="en-US" sz="900" dirty="0" err="1" smtClean="0">
                <a:solidFill>
                  <a:srgbClr val="000000"/>
                </a:solidFill>
                <a:cs typeface="Arial" charset="0"/>
                <a:sym typeface="Times New Roman" pitchFamily="18" charset="0"/>
              </a:rPr>
              <a:t>historiales</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pintura</a:t>
            </a:r>
            <a:r>
              <a:rPr lang="en-US" sz="900" dirty="0" smtClean="0">
                <a:solidFill>
                  <a:srgbClr val="000000"/>
                </a:solidFill>
                <a:cs typeface="Arial" charset="0"/>
                <a:sym typeface="Times New Roman" pitchFamily="18" charset="0"/>
              </a:rPr>
              <a:t> son </a:t>
            </a:r>
            <a:r>
              <a:rPr lang="en-US" sz="900" dirty="0" err="1" smtClean="0">
                <a:solidFill>
                  <a:srgbClr val="000000"/>
                </a:solidFill>
                <a:cs typeface="Arial" charset="0"/>
                <a:sym typeface="Times New Roman" pitchFamily="18" charset="0"/>
              </a:rPr>
              <a:t>similares</a:t>
            </a:r>
            <a:r>
              <a:rPr lang="en-US" sz="900" dirty="0" smtClean="0">
                <a:solidFill>
                  <a:srgbClr val="000000"/>
                </a:solidFill>
                <a:cs typeface="Arial" charset="0"/>
                <a:sym typeface="Times New Roman" pitchFamily="18" charset="0"/>
              </a:rPr>
              <a:t> y </a:t>
            </a:r>
            <a:r>
              <a:rPr lang="en-US" sz="900" dirty="0" err="1" smtClean="0">
                <a:solidFill>
                  <a:srgbClr val="000000"/>
                </a:solidFill>
                <a:cs typeface="Arial" charset="0"/>
                <a:sym typeface="Times New Roman" pitchFamily="18" charset="0"/>
              </a:rPr>
              <a:t>las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huellas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sometidas</a:t>
            </a:r>
            <a:r>
              <a:rPr lang="en-US" sz="900" dirty="0" smtClean="0">
                <a:solidFill>
                  <a:srgbClr val="000000"/>
                </a:solidFill>
                <a:cs typeface="Arial" charset="0"/>
                <a:sym typeface="Times New Roman" pitchFamily="18" charset="0"/>
              </a:rPr>
              <a:t> a </a:t>
            </a:r>
            <a:r>
              <a:rPr lang="en-US" sz="900" dirty="0" err="1" smtClean="0">
                <a:solidFill>
                  <a:srgbClr val="000000"/>
                </a:solidFill>
                <a:cs typeface="Arial" charset="0"/>
                <a:sym typeface="Times New Roman" pitchFamily="18" charset="0"/>
              </a:rPr>
              <a:t>prueba</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muestran</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resultados</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negativos</a:t>
            </a:r>
            <a:r>
              <a:rPr lang="en-US" sz="900" dirty="0" smtClean="0">
                <a:solidFill>
                  <a:srgbClr val="000000"/>
                </a:solidFill>
                <a:cs typeface="Arial" charset="0"/>
                <a:sym typeface="Times New Roman" pitchFamily="18" charset="0"/>
              </a:rPr>
              <a:t> con </a:t>
            </a:r>
            <a:r>
              <a:rPr lang="en-US" sz="900" dirty="0" err="1" smtClean="0">
                <a:solidFill>
                  <a:srgbClr val="000000"/>
                </a:solidFill>
                <a:cs typeface="Arial" charset="0"/>
                <a:sym typeface="Times New Roman" pitchFamily="18" charset="0"/>
              </a:rPr>
              <a:t>relaci</a:t>
            </a:r>
            <a:r>
              <a:rPr lang="en-US" sz="900" dirty="0" err="1" smtClean="0">
                <a:solidFill>
                  <a:srgbClr val="000000"/>
                </a:solidFill>
                <a:latin typeface="Times New Roman" pitchFamily="18" charset="0"/>
                <a:cs typeface="Arial" charset="0"/>
                <a:sym typeface="Times New Roman" pitchFamily="18" charset="0"/>
              </a:rPr>
              <a:t>ó</a:t>
            </a:r>
            <a:r>
              <a:rPr lang="en-US" sz="900" dirty="0" err="1" smtClean="0">
                <a:solidFill>
                  <a:srgbClr val="000000"/>
                </a:solidFill>
                <a:cs typeface="Arial" charset="0"/>
                <a:sym typeface="Times New Roman" pitchFamily="18" charset="0"/>
              </a:rPr>
              <a:t>n</a:t>
            </a:r>
            <a:r>
              <a:rPr lang="en-US" sz="900" dirty="0" smtClean="0">
                <a:solidFill>
                  <a:srgbClr val="000000"/>
                </a:solidFill>
                <a:cs typeface="Arial" charset="0"/>
                <a:sym typeface="Times New Roman" pitchFamily="18" charset="0"/>
              </a:rPr>
              <a:t> a la </a:t>
            </a:r>
            <a:r>
              <a:rPr lang="en-US" sz="900" dirty="0" err="1" smtClean="0">
                <a:solidFill>
                  <a:srgbClr val="000000"/>
                </a:solidFill>
                <a:cs typeface="Arial" charset="0"/>
                <a:sym typeface="Times New Roman" pitchFamily="18" charset="0"/>
              </a:rPr>
              <a:t>pintura</a:t>
            </a:r>
            <a:r>
              <a:rPr lang="en-US" sz="900" dirty="0" smtClean="0">
                <a:solidFill>
                  <a:srgbClr val="000000"/>
                </a:solidFill>
                <a:cs typeface="Arial" charset="0"/>
                <a:sym typeface="Times New Roman" pitchFamily="18" charset="0"/>
              </a:rPr>
              <a:t> a base de </a:t>
            </a:r>
            <a:r>
              <a:rPr lang="en-US" sz="900" dirty="0" err="1" smtClean="0">
                <a:solidFill>
                  <a:srgbClr val="000000"/>
                </a:solidFill>
                <a:cs typeface="Arial" charset="0"/>
                <a:sym typeface="Times New Roman" pitchFamily="18" charset="0"/>
              </a:rPr>
              <a:t>plomo</a:t>
            </a:r>
            <a:r>
              <a:rPr lang="en-US" sz="900" dirty="0" smtClean="0">
                <a:solidFill>
                  <a:srgbClr val="000000"/>
                </a:solidFill>
                <a:cs typeface="Arial" charset="0"/>
                <a:sym typeface="Times New Roman" pitchFamily="18" charset="0"/>
              </a:rPr>
              <a:t>, </a:t>
            </a:r>
            <a:r>
              <a:rPr lang="en-US" sz="900" dirty="0" err="1" smtClean="0">
                <a:solidFill>
                  <a:srgbClr val="000000"/>
                </a:solidFill>
                <a:cs typeface="Arial" charset="0"/>
                <a:sym typeface="Times New Roman" pitchFamily="18" charset="0"/>
              </a:rPr>
              <a:t>entonces</a:t>
            </a:r>
            <a:r>
              <a:rPr lang="en-US" sz="900" dirty="0" smtClean="0">
                <a:solidFill>
                  <a:srgbClr val="000000"/>
                </a:solidFill>
                <a:cs typeface="Arial" charset="0"/>
                <a:sym typeface="Times New Roman" pitchFamily="18" charset="0"/>
              </a:rPr>
              <a:t> no se </a:t>
            </a:r>
            <a:r>
              <a:rPr lang="en-US" sz="900" dirty="0" err="1" smtClean="0">
                <a:solidFill>
                  <a:srgbClr val="000000"/>
                </a:solidFill>
                <a:cs typeface="Arial" charset="0"/>
                <a:sym typeface="Times New Roman" pitchFamily="18" charset="0"/>
              </a:rPr>
              <a:t>aplica</a:t>
            </a:r>
            <a:r>
              <a:rPr lang="en-US" sz="900" dirty="0" smtClean="0">
                <a:solidFill>
                  <a:srgbClr val="000000"/>
                </a:solidFill>
                <a:cs typeface="Arial" charset="0"/>
                <a:sym typeface="Times New Roman" pitchFamily="18" charset="0"/>
              </a:rPr>
              <a:t> la </a:t>
            </a:r>
            <a:r>
              <a:rPr lang="en-US" sz="900" dirty="0" err="1" smtClean="0">
                <a:solidFill>
                  <a:srgbClr val="000000"/>
                </a:solidFill>
                <a:cs typeface="Arial" charset="0"/>
                <a:sym typeface="Times New Roman" pitchFamily="18" charset="0"/>
              </a:rPr>
              <a:t>regla</a:t>
            </a:r>
            <a:r>
              <a:rPr lang="en-US" sz="900" dirty="0" smtClean="0">
                <a:solidFill>
                  <a:srgbClr val="000000"/>
                </a:solidFill>
                <a:cs typeface="Arial" charset="0"/>
                <a:sym typeface="Times New Roman" pitchFamily="18" charset="0"/>
              </a:rPr>
              <a:t> RRP al </a:t>
            </a:r>
            <a:r>
              <a:rPr lang="en-US" sz="900" dirty="0" err="1" smtClean="0">
                <a:solidFill>
                  <a:srgbClr val="000000"/>
                </a:solidFill>
                <a:cs typeface="Arial" charset="0"/>
                <a:sym typeface="Times New Roman" pitchFamily="18" charset="0"/>
              </a:rPr>
              <a:t>sistema</a:t>
            </a:r>
            <a:r>
              <a:rPr lang="en-US" sz="900" dirty="0" smtClean="0">
                <a:solidFill>
                  <a:srgbClr val="000000"/>
                </a:solidFill>
                <a:cs typeface="Arial" charset="0"/>
                <a:sym typeface="Times New Roman" pitchFamily="18" charset="0"/>
              </a:rPr>
              <a:t> de </a:t>
            </a:r>
            <a:r>
              <a:rPr lang="en-US" sz="900" dirty="0" err="1" smtClean="0">
                <a:solidFill>
                  <a:srgbClr val="000000"/>
                </a:solidFill>
                <a:cs typeface="Arial" charset="0"/>
                <a:sym typeface="Times New Roman" pitchFamily="18" charset="0"/>
              </a:rPr>
              <a:t>escaleras</a:t>
            </a:r>
            <a:r>
              <a:rPr lang="en-US" sz="900" dirty="0" smtClean="0">
                <a:solidFill>
                  <a:srgbClr val="000000"/>
                </a:solidFill>
                <a:cs typeface="Arial" charset="0"/>
                <a:sym typeface="Times New Roman" pitchFamily="18" charset="0"/>
              </a:rPr>
              <a:t>.</a:t>
            </a:r>
          </a:p>
          <a:p>
            <a:pPr>
              <a:spcBef>
                <a:spcPct val="10000"/>
              </a:spcBef>
              <a:tabLst>
                <a:tab pos="342900" algn="l"/>
              </a:tabLst>
              <a:defRPr/>
            </a:pPr>
            <a:r>
              <a:rPr lang="en-US" sz="900" b="1" dirty="0" smtClean="0">
                <a:solidFill>
                  <a:srgbClr val="000000"/>
                </a:solidFill>
                <a:latin typeface="Times New Roman" pitchFamily="18" charset="0"/>
                <a:cs typeface="Times New Roman" pitchFamily="18" charset="0"/>
                <a:sym typeface="Times New Roman" pitchFamily="18" charset="0"/>
              </a:rPr>
              <a:t>¿</a:t>
            </a:r>
            <a:r>
              <a:rPr lang="en-US" sz="900" b="1" dirty="0" err="1" smtClean="0">
                <a:solidFill>
                  <a:srgbClr val="000000"/>
                </a:solidFill>
                <a:cs typeface="Times New Roman" pitchFamily="18" charset="0"/>
                <a:sym typeface="Times New Roman" pitchFamily="18" charset="0"/>
              </a:rPr>
              <a:t>Qu</a:t>
            </a:r>
            <a:r>
              <a:rPr lang="en-US" sz="900" b="1" dirty="0" err="1" smtClean="0">
                <a:solidFill>
                  <a:srgbClr val="000000"/>
                </a:solidFill>
                <a:latin typeface="Times New Roman" pitchFamily="18" charset="0"/>
                <a:cs typeface="Times New Roman" pitchFamily="18" charset="0"/>
                <a:sym typeface="Times New Roman" pitchFamily="18" charset="0"/>
              </a:rPr>
              <a:t>é</a:t>
            </a:r>
            <a:r>
              <a:rPr lang="en-US" sz="900" b="1" dirty="0" smtClean="0">
                <a:solidFill>
                  <a:srgbClr val="000000"/>
                </a:solidFill>
                <a:cs typeface="Times New Roman" pitchFamily="18" charset="0"/>
                <a:sym typeface="Times New Roman" pitchFamily="18" charset="0"/>
              </a:rPr>
              <a:t>  </a:t>
            </a:r>
            <a:r>
              <a:rPr lang="en-US" sz="900" b="1" dirty="0" err="1" smtClean="0">
                <a:solidFill>
                  <a:srgbClr val="000000"/>
                </a:solidFill>
                <a:cs typeface="Times New Roman" pitchFamily="18" charset="0"/>
                <a:sym typeface="Times New Roman" pitchFamily="18" charset="0"/>
              </a:rPr>
              <a:t>sustratos</a:t>
            </a:r>
            <a:r>
              <a:rPr lang="en-US" sz="900" b="1" dirty="0" smtClean="0">
                <a:solidFill>
                  <a:srgbClr val="000000"/>
                </a:solidFill>
                <a:cs typeface="Times New Roman" pitchFamily="18" charset="0"/>
                <a:sym typeface="Times New Roman" pitchFamily="18" charset="0"/>
              </a:rPr>
              <a:t> se </a:t>
            </a:r>
            <a:r>
              <a:rPr lang="en-US" sz="900" b="1" dirty="0" err="1" smtClean="0">
                <a:solidFill>
                  <a:srgbClr val="000000"/>
                </a:solidFill>
                <a:cs typeface="Times New Roman" pitchFamily="18" charset="0"/>
                <a:sym typeface="Times New Roman" pitchFamily="18" charset="0"/>
              </a:rPr>
              <a:t>deben</a:t>
            </a:r>
            <a:r>
              <a:rPr lang="en-US" sz="900" b="1" dirty="0" smtClean="0">
                <a:solidFill>
                  <a:srgbClr val="000000"/>
                </a:solidFill>
                <a:cs typeface="Times New Roman" pitchFamily="18" charset="0"/>
                <a:sym typeface="Times New Roman" pitchFamily="18" charset="0"/>
              </a:rPr>
              <a:t> </a:t>
            </a:r>
            <a:r>
              <a:rPr lang="en-US" sz="900" b="1" dirty="0" err="1" smtClean="0">
                <a:solidFill>
                  <a:srgbClr val="000000"/>
                </a:solidFill>
                <a:cs typeface="Times New Roman" pitchFamily="18" charset="0"/>
                <a:sym typeface="Times New Roman" pitchFamily="18" charset="0"/>
              </a:rPr>
              <a:t>someter</a:t>
            </a:r>
            <a:r>
              <a:rPr lang="en-US" sz="900" b="1" dirty="0" smtClean="0">
                <a:solidFill>
                  <a:srgbClr val="000000"/>
                </a:solidFill>
                <a:cs typeface="Times New Roman" pitchFamily="18" charset="0"/>
                <a:sym typeface="Times New Roman" pitchFamily="18" charset="0"/>
              </a:rPr>
              <a:t> a </a:t>
            </a:r>
            <a:r>
              <a:rPr lang="en-US" sz="900" b="1" dirty="0" err="1" smtClean="0">
                <a:solidFill>
                  <a:srgbClr val="000000"/>
                </a:solidFill>
                <a:cs typeface="Times New Roman" pitchFamily="18" charset="0"/>
                <a:sym typeface="Times New Roman" pitchFamily="18" charset="0"/>
              </a:rPr>
              <a:t>prueba</a:t>
            </a:r>
            <a:r>
              <a:rPr lang="en-US" sz="900" b="1" dirty="0" smtClean="0">
                <a:solidFill>
                  <a:srgbClr val="000000"/>
                </a:solidFill>
                <a:cs typeface="Times New Roman" pitchFamily="18" charset="0"/>
                <a:sym typeface="Times New Roman" pitchFamily="18" charset="0"/>
              </a:rPr>
              <a:t>?</a:t>
            </a:r>
          </a:p>
          <a:p>
            <a:pPr marL="285750" lvl="1" indent="-171450">
              <a:spcBef>
                <a:spcPct val="10000"/>
              </a:spcBef>
              <a:tabLst>
                <a:tab pos="342900" algn="l"/>
              </a:tabLst>
              <a:defRPr/>
            </a:pPr>
            <a:r>
              <a:rPr lang="en-US" sz="900" dirty="0" smtClean="0"/>
              <a:t>Los kits de </a:t>
            </a:r>
            <a:r>
              <a:rPr lang="en-US" sz="900" dirty="0" err="1" smtClean="0"/>
              <a:t>prueba</a:t>
            </a:r>
            <a:r>
              <a:rPr lang="es-ES_tradnl" sz="900" dirty="0" smtClean="0"/>
              <a:t>s</a:t>
            </a:r>
            <a:r>
              <a:rPr lang="en-US" sz="900" dirty="0" smtClean="0"/>
              <a:t> </a:t>
            </a:r>
            <a:r>
              <a:rPr lang="en-US" sz="900" dirty="0" err="1" smtClean="0"/>
              <a:t>reconocidos</a:t>
            </a:r>
            <a:r>
              <a:rPr lang="en-US" sz="900" dirty="0" smtClean="0"/>
              <a:t> </a:t>
            </a:r>
            <a:r>
              <a:rPr lang="en-US" sz="900" dirty="0" err="1" smtClean="0"/>
              <a:t>sólo</a:t>
            </a:r>
            <a:r>
              <a:rPr lang="en-US" sz="900" dirty="0" smtClean="0"/>
              <a:t> se </a:t>
            </a:r>
            <a:r>
              <a:rPr lang="en-US" sz="900" dirty="0" err="1" smtClean="0"/>
              <a:t>deben</a:t>
            </a:r>
            <a:r>
              <a:rPr lang="en-US" sz="900" dirty="0" smtClean="0"/>
              <a:t> </a:t>
            </a:r>
            <a:r>
              <a:rPr lang="en-US" sz="900" dirty="0" err="1" smtClean="0"/>
              <a:t>usar</a:t>
            </a:r>
            <a:r>
              <a:rPr lang="en-US" sz="900" dirty="0" smtClean="0"/>
              <a:t> </a:t>
            </a:r>
            <a:r>
              <a:rPr lang="en-US" sz="900" dirty="0" err="1" smtClean="0"/>
              <a:t>para</a:t>
            </a:r>
            <a:r>
              <a:rPr lang="en-US" sz="900" dirty="0" smtClean="0"/>
              <a:t> </a:t>
            </a:r>
            <a:r>
              <a:rPr lang="en-US" sz="900" dirty="0" err="1" smtClean="0"/>
              <a:t>verificar</a:t>
            </a:r>
            <a:r>
              <a:rPr lang="en-US" sz="900" dirty="0" smtClean="0"/>
              <a:t> </a:t>
            </a:r>
            <a:r>
              <a:rPr lang="en-US" sz="900" dirty="0" err="1" smtClean="0"/>
              <a:t>si</a:t>
            </a:r>
            <a:r>
              <a:rPr lang="en-US" sz="900" dirty="0" smtClean="0"/>
              <a:t> hay </a:t>
            </a:r>
            <a:r>
              <a:rPr lang="en-US" sz="900" dirty="0" err="1" smtClean="0"/>
              <a:t>pintura</a:t>
            </a:r>
            <a:r>
              <a:rPr lang="en-US" sz="900" dirty="0" smtClean="0"/>
              <a:t> a base de </a:t>
            </a:r>
            <a:r>
              <a:rPr lang="en-US" sz="900" dirty="0" err="1" smtClean="0"/>
              <a:t>plomo</a:t>
            </a:r>
            <a:r>
              <a:rPr lang="en-US" sz="900" dirty="0" smtClean="0"/>
              <a:t> en </a:t>
            </a:r>
            <a:r>
              <a:rPr lang="en-US" sz="900" dirty="0" err="1" smtClean="0"/>
              <a:t>sustratos</a:t>
            </a:r>
            <a:r>
              <a:rPr lang="en-US" sz="900" dirty="0" smtClean="0"/>
              <a:t> </a:t>
            </a:r>
            <a:r>
              <a:rPr lang="en-US" sz="900" dirty="0" err="1" smtClean="0"/>
              <a:t>para</a:t>
            </a:r>
            <a:r>
              <a:rPr lang="en-US" sz="900" dirty="0" smtClean="0"/>
              <a:t> los </a:t>
            </a:r>
            <a:r>
              <a:rPr lang="en-US" sz="900" dirty="0" err="1" smtClean="0"/>
              <a:t>cuales</a:t>
            </a:r>
            <a:r>
              <a:rPr lang="en-US" sz="900" dirty="0" smtClean="0"/>
              <a:t> son </a:t>
            </a:r>
            <a:r>
              <a:rPr lang="en-US" sz="900" dirty="0" err="1" smtClean="0"/>
              <a:t>aprobados</a:t>
            </a:r>
            <a:r>
              <a:rPr lang="en-US" sz="900" dirty="0" smtClean="0"/>
              <a:t>. </a:t>
            </a:r>
            <a:r>
              <a:rPr lang="en-US" sz="900" dirty="0" err="1" smtClean="0"/>
              <a:t>Cuando</a:t>
            </a:r>
            <a:r>
              <a:rPr lang="en-US" sz="900" dirty="0" smtClean="0"/>
              <a:t> se </a:t>
            </a:r>
            <a:r>
              <a:rPr lang="en-US" sz="900" dirty="0" err="1" smtClean="0"/>
              <a:t>necesita</a:t>
            </a:r>
            <a:r>
              <a:rPr lang="en-US" sz="900" dirty="0" smtClean="0"/>
              <a:t> </a:t>
            </a:r>
            <a:r>
              <a:rPr lang="en-US" sz="900" dirty="0" err="1" smtClean="0"/>
              <a:t>realizar</a:t>
            </a:r>
            <a:r>
              <a:rPr lang="en-US" sz="900" dirty="0" smtClean="0"/>
              <a:t> </a:t>
            </a:r>
            <a:r>
              <a:rPr lang="en-US" sz="900" dirty="0" err="1" smtClean="0"/>
              <a:t>una</a:t>
            </a:r>
            <a:r>
              <a:rPr lang="en-US" sz="900" dirty="0" smtClean="0"/>
              <a:t> </a:t>
            </a:r>
            <a:r>
              <a:rPr lang="en-US" sz="900" dirty="0" err="1" smtClean="0"/>
              <a:t>prueba</a:t>
            </a:r>
            <a:r>
              <a:rPr lang="en-US" sz="900" dirty="0" smtClean="0"/>
              <a:t> en </a:t>
            </a:r>
            <a:r>
              <a:rPr lang="en-US" sz="900" dirty="0" err="1" smtClean="0"/>
              <a:t>sustratos</a:t>
            </a:r>
            <a:r>
              <a:rPr lang="en-US" sz="900" dirty="0" smtClean="0"/>
              <a:t> no </a:t>
            </a:r>
            <a:r>
              <a:rPr lang="en-US" sz="900" dirty="0" err="1" smtClean="0"/>
              <a:t>aprobados</a:t>
            </a:r>
            <a:r>
              <a:rPr lang="en-US" sz="900" dirty="0" smtClean="0"/>
              <a:t>, o en </a:t>
            </a:r>
            <a:r>
              <a:rPr lang="en-US" sz="900" dirty="0" err="1" smtClean="0"/>
              <a:t>una</a:t>
            </a:r>
            <a:r>
              <a:rPr lang="en-US" sz="900" dirty="0" smtClean="0"/>
              <a:t> </a:t>
            </a:r>
            <a:r>
              <a:rPr lang="en-US" sz="900" dirty="0" err="1" smtClean="0"/>
              <a:t>superficie</a:t>
            </a:r>
            <a:r>
              <a:rPr lang="en-US" sz="900" dirty="0" smtClean="0"/>
              <a:t> </a:t>
            </a:r>
            <a:r>
              <a:rPr lang="en-US" sz="900" dirty="0" err="1" smtClean="0"/>
              <a:t>revestida</a:t>
            </a:r>
            <a:r>
              <a:rPr lang="en-US" sz="900" dirty="0" smtClean="0"/>
              <a:t> con </a:t>
            </a:r>
            <a:r>
              <a:rPr lang="en-US" sz="900" dirty="0" err="1" smtClean="0"/>
              <a:t>otro</a:t>
            </a:r>
            <a:r>
              <a:rPr lang="en-US" sz="900" dirty="0" smtClean="0"/>
              <a:t> </a:t>
            </a:r>
            <a:r>
              <a:rPr lang="en-US" sz="900" dirty="0" err="1" smtClean="0"/>
              <a:t>producto</a:t>
            </a:r>
            <a:r>
              <a:rPr lang="en-US" sz="900" dirty="0" smtClean="0"/>
              <a:t> </a:t>
            </a:r>
            <a:r>
              <a:rPr lang="en-US" sz="900" dirty="0" err="1" smtClean="0"/>
              <a:t>que</a:t>
            </a:r>
            <a:r>
              <a:rPr lang="en-US" sz="900" dirty="0" smtClean="0"/>
              <a:t> no sea </a:t>
            </a:r>
            <a:r>
              <a:rPr lang="en-US" sz="900" dirty="0" err="1" smtClean="0"/>
              <a:t>pintura</a:t>
            </a:r>
            <a:r>
              <a:rPr lang="en-US" sz="900" dirty="0" smtClean="0"/>
              <a:t>, </a:t>
            </a:r>
            <a:r>
              <a:rPr lang="en-US" sz="900" dirty="0" err="1" smtClean="0"/>
              <a:t>será</a:t>
            </a:r>
            <a:r>
              <a:rPr lang="en-US" sz="900" dirty="0" smtClean="0"/>
              <a:t> </a:t>
            </a:r>
            <a:r>
              <a:rPr lang="en-US" sz="900" dirty="0" err="1" smtClean="0"/>
              <a:t>necesario</a:t>
            </a:r>
            <a:r>
              <a:rPr lang="en-US" sz="900" dirty="0" smtClean="0"/>
              <a:t> </a:t>
            </a:r>
            <a:r>
              <a:rPr lang="en-US" sz="900" dirty="0" err="1" smtClean="0"/>
              <a:t>que</a:t>
            </a:r>
            <a:r>
              <a:rPr lang="en-US" sz="900" dirty="0" smtClean="0"/>
              <a:t> un</a:t>
            </a:r>
            <a:r>
              <a:rPr lang="es-ES" sz="900" dirty="0" smtClean="0"/>
              <a:t> inspector de plomo o un evaluador de riesgos debidamente certificado</a:t>
            </a:r>
            <a:r>
              <a:rPr lang="en-US" sz="900" dirty="0" smtClean="0"/>
              <a:t> </a:t>
            </a:r>
            <a:r>
              <a:rPr lang="en-US" sz="900" dirty="0" err="1" smtClean="0"/>
              <a:t>lleve</a:t>
            </a:r>
            <a:r>
              <a:rPr lang="en-US" sz="900" dirty="0" smtClean="0"/>
              <a:t> a </a:t>
            </a:r>
            <a:r>
              <a:rPr lang="en-US" sz="900" dirty="0" err="1" smtClean="0"/>
              <a:t>cabo</a:t>
            </a:r>
            <a:r>
              <a:rPr lang="en-US" sz="900" dirty="0" smtClean="0"/>
              <a:t> el </a:t>
            </a:r>
            <a:r>
              <a:rPr lang="en-US" sz="900" dirty="0" err="1" smtClean="0"/>
              <a:t>muestreo</a:t>
            </a:r>
            <a:r>
              <a:rPr lang="en-US" sz="900" dirty="0" smtClean="0"/>
              <a:t>.</a:t>
            </a:r>
            <a:endParaRPr lang="en-US" sz="900" dirty="0" smtClean="0">
              <a:solidFill>
                <a:srgbClr val="000000"/>
              </a:solidFill>
              <a:cs typeface="Arial" charset="0"/>
              <a:sym typeface="Times New Roman" pitchFamily="18" charset="0"/>
            </a:endParaRPr>
          </a:p>
          <a:p>
            <a:pPr>
              <a:spcBef>
                <a:spcPct val="10000"/>
              </a:spcBef>
              <a:tabLst>
                <a:tab pos="342900" algn="l"/>
              </a:tabLst>
              <a:defRPr/>
            </a:pPr>
            <a:r>
              <a:rPr lang="en-US" sz="900" b="1" dirty="0" err="1" smtClean="0">
                <a:solidFill>
                  <a:srgbClr val="000000"/>
                </a:solidFill>
                <a:cs typeface="Times New Roman" pitchFamily="18" charset="0"/>
                <a:sym typeface="Times New Roman" pitchFamily="18" charset="0"/>
              </a:rPr>
              <a:t>Informes</a:t>
            </a:r>
            <a:r>
              <a:rPr lang="en-US" sz="900" b="1" dirty="0" smtClean="0">
                <a:solidFill>
                  <a:srgbClr val="000000"/>
                </a:solidFill>
                <a:cs typeface="Times New Roman" pitchFamily="18" charset="0"/>
                <a:sym typeface="Times New Roman" pitchFamily="18" charset="0"/>
              </a:rPr>
              <a:t> </a:t>
            </a:r>
          </a:p>
          <a:p>
            <a:pPr marL="285750" lvl="1" indent="-171450">
              <a:spcBef>
                <a:spcPct val="10000"/>
              </a:spcBef>
              <a:tabLst>
                <a:tab pos="342900" algn="l"/>
              </a:tabLst>
              <a:defRPr/>
            </a:pPr>
            <a:r>
              <a:rPr lang="en-US" sz="900" dirty="0" err="1" smtClean="0">
                <a:solidFill>
                  <a:srgbClr val="000000"/>
                </a:solidFill>
                <a:cs typeface="Times New Roman" pitchFamily="18" charset="0"/>
                <a:sym typeface="Times New Roman" pitchFamily="18" charset="0"/>
              </a:rPr>
              <a:t>Cuando</a:t>
            </a:r>
            <a:r>
              <a:rPr lang="en-US" sz="900" dirty="0" smtClean="0">
                <a:solidFill>
                  <a:srgbClr val="000000"/>
                </a:solidFill>
                <a:cs typeface="Times New Roman" pitchFamily="18" charset="0"/>
                <a:sym typeface="Times New Roman" pitchFamily="18" charset="0"/>
              </a:rPr>
              <a:t> se </a:t>
            </a:r>
            <a:r>
              <a:rPr lang="en-US" sz="900" dirty="0" err="1" smtClean="0">
                <a:solidFill>
                  <a:srgbClr val="000000"/>
                </a:solidFill>
                <a:cs typeface="Times New Roman" pitchFamily="18" charset="0"/>
                <a:sym typeface="Times New Roman" pitchFamily="18" charset="0"/>
              </a:rPr>
              <a:t>usan</a:t>
            </a:r>
            <a:r>
              <a:rPr lang="en-US" sz="900" dirty="0" smtClean="0">
                <a:solidFill>
                  <a:srgbClr val="000000"/>
                </a:solidFill>
                <a:cs typeface="Times New Roman" pitchFamily="18" charset="0"/>
                <a:sym typeface="Times New Roman" pitchFamily="18" charset="0"/>
              </a:rPr>
              <a:t> kits de </a:t>
            </a:r>
            <a:r>
              <a:rPr lang="en-US" sz="900" dirty="0" err="1" smtClean="0">
                <a:solidFill>
                  <a:srgbClr val="000000"/>
                </a:solidFill>
                <a:cs typeface="Times New Roman" pitchFamily="18" charset="0"/>
                <a:sym typeface="Times New Roman" pitchFamily="18" charset="0"/>
              </a:rPr>
              <a:t>pruebas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reconocidos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por</a:t>
            </a:r>
            <a:r>
              <a:rPr lang="en-US" sz="900" dirty="0" smtClean="0">
                <a:solidFill>
                  <a:srgbClr val="000000"/>
                </a:solidFill>
                <a:cs typeface="Times New Roman" pitchFamily="18" charset="0"/>
                <a:sym typeface="Times New Roman" pitchFamily="18" charset="0"/>
              </a:rPr>
              <a:t> la EPA, los </a:t>
            </a:r>
            <a:r>
              <a:rPr lang="en-US" sz="900" dirty="0" err="1" smtClean="0">
                <a:solidFill>
                  <a:srgbClr val="000000"/>
                </a:solidFill>
                <a:cs typeface="Times New Roman" pitchFamily="18" charset="0"/>
                <a:sym typeface="Times New Roman" pitchFamily="18" charset="0"/>
              </a:rPr>
              <a:t>renovadores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certificados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deben</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proporcionar</a:t>
            </a:r>
            <a:r>
              <a:rPr lang="en-US" sz="900" dirty="0" smtClean="0">
                <a:solidFill>
                  <a:srgbClr val="000000"/>
                </a:solidFill>
                <a:cs typeface="Times New Roman" pitchFamily="18" charset="0"/>
                <a:sym typeface="Times New Roman" pitchFamily="18" charset="0"/>
              </a:rPr>
              <a:t> un </a:t>
            </a:r>
            <a:r>
              <a:rPr lang="en-US" sz="900" dirty="0" err="1" smtClean="0">
                <a:solidFill>
                  <a:srgbClr val="000000"/>
                </a:solidFill>
                <a:cs typeface="Times New Roman" pitchFamily="18" charset="0"/>
                <a:sym typeface="Times New Roman" pitchFamily="18" charset="0"/>
              </a:rPr>
              <a:t>informe</a:t>
            </a:r>
            <a:r>
              <a:rPr lang="en-US" sz="900" dirty="0" smtClean="0">
                <a:solidFill>
                  <a:srgbClr val="000000"/>
                </a:solidFill>
                <a:cs typeface="Times New Roman" pitchFamily="18" charset="0"/>
                <a:sym typeface="Times New Roman" pitchFamily="18" charset="0"/>
              </a:rPr>
              <a:t> al </a:t>
            </a:r>
            <a:r>
              <a:rPr lang="en-US" sz="900" dirty="0" err="1" smtClean="0">
                <a:solidFill>
                  <a:srgbClr val="000000"/>
                </a:solidFill>
                <a:cs typeface="Times New Roman" pitchFamily="18" charset="0"/>
                <a:sym typeface="Times New Roman" pitchFamily="18" charset="0"/>
              </a:rPr>
              <a:t>cliente</a:t>
            </a:r>
            <a:r>
              <a:rPr lang="en-US" sz="900" dirty="0" smtClean="0">
                <a:solidFill>
                  <a:srgbClr val="000000"/>
                </a:solidFill>
                <a:cs typeface="Times New Roman" pitchFamily="18" charset="0"/>
                <a:sym typeface="Times New Roman" pitchFamily="18" charset="0"/>
              </a:rPr>
              <a:t> </a:t>
            </a:r>
            <a:r>
              <a:rPr lang="es-ES_tradnl" sz="900" dirty="0" smtClean="0">
                <a:solidFill>
                  <a:srgbClr val="000000"/>
                </a:solidFill>
                <a:cs typeface="Times New Roman" pitchFamily="18" charset="0"/>
                <a:sym typeface="Times New Roman" pitchFamily="18" charset="0"/>
              </a:rPr>
              <a:t>en un plazo </a:t>
            </a:r>
            <a:r>
              <a:rPr lang="en-US" sz="900" dirty="0" smtClean="0">
                <a:solidFill>
                  <a:srgbClr val="000000"/>
                </a:solidFill>
                <a:cs typeface="Times New Roman" pitchFamily="18" charset="0"/>
                <a:sym typeface="Times New Roman" pitchFamily="18" charset="0"/>
              </a:rPr>
              <a:t>de 30 </a:t>
            </a:r>
            <a:r>
              <a:rPr lang="en-US" sz="900" dirty="0" err="1" smtClean="0">
                <a:solidFill>
                  <a:srgbClr val="000000"/>
                </a:solidFill>
                <a:cs typeface="Times New Roman" pitchFamily="18" charset="0"/>
                <a:sym typeface="Times New Roman" pitchFamily="18" charset="0"/>
              </a:rPr>
              <a:t>d</a:t>
            </a:r>
            <a:r>
              <a:rPr lang="en-US" sz="900" dirty="0" err="1" smtClean="0">
                <a:solidFill>
                  <a:srgbClr val="000000"/>
                </a:solidFill>
                <a:latin typeface="Times New Roman" pitchFamily="18" charset="0"/>
                <a:cs typeface="Times New Roman" pitchFamily="18" charset="0"/>
                <a:sym typeface="Times New Roman" pitchFamily="18" charset="0"/>
              </a:rPr>
              <a:t>í</a:t>
            </a:r>
            <a:r>
              <a:rPr lang="en-US" sz="900" dirty="0" err="1" smtClean="0">
                <a:solidFill>
                  <a:srgbClr val="000000"/>
                </a:solidFill>
                <a:cs typeface="Times New Roman" pitchFamily="18" charset="0"/>
                <a:sym typeface="Times New Roman" pitchFamily="18" charset="0"/>
              </a:rPr>
              <a:t>as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despu</a:t>
            </a:r>
            <a:r>
              <a:rPr lang="en-US" sz="900" dirty="0" err="1" smtClean="0">
                <a:solidFill>
                  <a:srgbClr val="000000"/>
                </a:solidFill>
                <a:latin typeface="Times New Roman" pitchFamily="18" charset="0"/>
                <a:cs typeface="Times New Roman" pitchFamily="18" charset="0"/>
                <a:sym typeface="Times New Roman" pitchFamily="18" charset="0"/>
              </a:rPr>
              <a:t>é</a:t>
            </a:r>
            <a:r>
              <a:rPr lang="en-US" sz="900" dirty="0" err="1" smtClean="0">
                <a:solidFill>
                  <a:srgbClr val="000000"/>
                </a:solidFill>
                <a:cs typeface="Times New Roman" pitchFamily="18" charset="0"/>
                <a:sym typeface="Times New Roman" pitchFamily="18" charset="0"/>
              </a:rPr>
              <a:t>s</a:t>
            </a:r>
            <a:r>
              <a:rPr lang="en-US" sz="900" dirty="0" smtClean="0">
                <a:solidFill>
                  <a:srgbClr val="000000"/>
                </a:solidFill>
                <a:cs typeface="Times New Roman" pitchFamily="18" charset="0"/>
                <a:sym typeface="Times New Roman" pitchFamily="18" charset="0"/>
              </a:rPr>
              <a:t> de </a:t>
            </a:r>
            <a:r>
              <a:rPr lang="en-US" sz="900" dirty="0" err="1" smtClean="0">
                <a:solidFill>
                  <a:srgbClr val="000000"/>
                </a:solidFill>
                <a:cs typeface="Times New Roman" pitchFamily="18" charset="0"/>
                <a:sym typeface="Times New Roman" pitchFamily="18" charset="0"/>
              </a:rPr>
              <a:t>finalizar</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renovaci</a:t>
            </a:r>
            <a:r>
              <a:rPr lang="en-US" sz="900" dirty="0" err="1" smtClean="0">
                <a:solidFill>
                  <a:srgbClr val="000000"/>
                </a:solidFill>
                <a:latin typeface="Times New Roman" pitchFamily="18" charset="0"/>
                <a:cs typeface="Times New Roman" pitchFamily="18" charset="0"/>
                <a:sym typeface="Times New Roman" pitchFamily="18" charset="0"/>
              </a:rPr>
              <a:t>ó</a:t>
            </a:r>
            <a:r>
              <a:rPr lang="en-US" sz="900" dirty="0" err="1" smtClean="0">
                <a:solidFill>
                  <a:srgbClr val="000000"/>
                </a:solidFill>
                <a:cs typeface="Times New Roman" pitchFamily="18" charset="0"/>
                <a:sym typeface="Times New Roman" pitchFamily="18" charset="0"/>
              </a:rPr>
              <a:t>n</a:t>
            </a:r>
            <a:r>
              <a:rPr lang="en-US" sz="900" dirty="0" smtClean="0">
                <a:solidFill>
                  <a:srgbClr val="000000"/>
                </a:solidFill>
                <a:cs typeface="Times New Roman" pitchFamily="18" charset="0"/>
                <a:sym typeface="Times New Roman" pitchFamily="18" charset="0"/>
              </a:rPr>
              <a:t>. El </a:t>
            </a:r>
            <a:r>
              <a:rPr lang="en-US" sz="900" dirty="0" err="1" smtClean="0">
                <a:solidFill>
                  <a:srgbClr val="000000"/>
                </a:solidFill>
                <a:cs typeface="Times New Roman" pitchFamily="18" charset="0"/>
                <a:sym typeface="Times New Roman" pitchFamily="18" charset="0"/>
              </a:rPr>
              <a:t>informe</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que</a:t>
            </a:r>
            <a:r>
              <a:rPr lang="en-US" sz="900" dirty="0" smtClean="0">
                <a:solidFill>
                  <a:srgbClr val="000000"/>
                </a:solidFill>
                <a:cs typeface="Times New Roman" pitchFamily="18" charset="0"/>
                <a:sym typeface="Times New Roman" pitchFamily="18" charset="0"/>
              </a:rPr>
              <a:t> se </a:t>
            </a:r>
            <a:r>
              <a:rPr lang="en-US" sz="900" dirty="0" err="1" smtClean="0">
                <a:solidFill>
                  <a:srgbClr val="000000"/>
                </a:solidFill>
                <a:cs typeface="Times New Roman" pitchFamily="18" charset="0"/>
                <a:sym typeface="Times New Roman" pitchFamily="18" charset="0"/>
              </a:rPr>
              <a:t>entrega</a:t>
            </a:r>
            <a:r>
              <a:rPr lang="en-US" sz="900" dirty="0" smtClean="0">
                <a:solidFill>
                  <a:srgbClr val="000000"/>
                </a:solidFill>
                <a:cs typeface="Times New Roman" pitchFamily="18" charset="0"/>
                <a:sym typeface="Times New Roman" pitchFamily="18" charset="0"/>
              </a:rPr>
              <a:t> al </a:t>
            </a:r>
            <a:r>
              <a:rPr lang="en-US" sz="900" dirty="0" err="1" smtClean="0">
                <a:solidFill>
                  <a:srgbClr val="000000"/>
                </a:solidFill>
                <a:cs typeface="Times New Roman" pitchFamily="18" charset="0"/>
                <a:sym typeface="Times New Roman" pitchFamily="18" charset="0"/>
              </a:rPr>
              <a:t>propietario</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debe</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incluir</a:t>
            </a:r>
            <a:r>
              <a:rPr lang="en-US" sz="900" dirty="0" smtClean="0">
                <a:solidFill>
                  <a:srgbClr val="000000"/>
                </a:solidFill>
                <a:cs typeface="Times New Roman" pitchFamily="18" charset="0"/>
                <a:sym typeface="Times New Roman" pitchFamily="18" charset="0"/>
              </a:rPr>
              <a:t> la </a:t>
            </a:r>
            <a:r>
              <a:rPr lang="en-US" sz="900" dirty="0" err="1" smtClean="0">
                <a:solidFill>
                  <a:srgbClr val="000000"/>
                </a:solidFill>
                <a:cs typeface="Times New Roman" pitchFamily="18" charset="0"/>
                <a:sym typeface="Times New Roman" pitchFamily="18" charset="0"/>
              </a:rPr>
              <a:t>fecha</a:t>
            </a:r>
            <a:r>
              <a:rPr lang="en-US" sz="900" dirty="0" smtClean="0">
                <a:solidFill>
                  <a:srgbClr val="000000"/>
                </a:solidFill>
                <a:cs typeface="Times New Roman" pitchFamily="18" charset="0"/>
                <a:sym typeface="Times New Roman" pitchFamily="18" charset="0"/>
              </a:rPr>
              <a:t> de </a:t>
            </a:r>
            <a:r>
              <a:rPr lang="en-US" sz="900" dirty="0" err="1" smtClean="0">
                <a:solidFill>
                  <a:srgbClr val="000000"/>
                </a:solidFill>
                <a:cs typeface="Times New Roman" pitchFamily="18" charset="0"/>
                <a:sym typeface="Times New Roman" pitchFamily="18" charset="0"/>
              </a:rPr>
              <a:t>las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pruebas</a:t>
            </a:r>
            <a:r>
              <a:rPr lang="en-US" sz="900" dirty="0" smtClean="0">
                <a:solidFill>
                  <a:srgbClr val="000000"/>
                </a:solidFill>
                <a:cs typeface="Times New Roman" pitchFamily="18" charset="0"/>
                <a:sym typeface="Times New Roman" pitchFamily="18" charset="0"/>
              </a:rPr>
              <a:t>, la </a:t>
            </a:r>
            <a:r>
              <a:rPr lang="en-US" sz="900" dirty="0" err="1" smtClean="0">
                <a:solidFill>
                  <a:srgbClr val="000000"/>
                </a:solidFill>
                <a:cs typeface="Times New Roman" pitchFamily="18" charset="0"/>
                <a:sym typeface="Times New Roman" pitchFamily="18" charset="0"/>
              </a:rPr>
              <a:t>identificaci</a:t>
            </a:r>
            <a:r>
              <a:rPr lang="en-US" sz="900" dirty="0" err="1" smtClean="0">
                <a:solidFill>
                  <a:srgbClr val="000000"/>
                </a:solidFill>
                <a:latin typeface="Times New Roman" pitchFamily="18" charset="0"/>
                <a:cs typeface="Times New Roman" pitchFamily="18" charset="0"/>
                <a:sym typeface="Times New Roman" pitchFamily="18" charset="0"/>
              </a:rPr>
              <a:t>ó</a:t>
            </a:r>
            <a:r>
              <a:rPr lang="en-US" sz="900" dirty="0" err="1" smtClean="0">
                <a:solidFill>
                  <a:srgbClr val="000000"/>
                </a:solidFill>
                <a:cs typeface="Times New Roman" pitchFamily="18" charset="0"/>
                <a:sym typeface="Times New Roman" pitchFamily="18" charset="0"/>
              </a:rPr>
              <a:t>n</a:t>
            </a:r>
            <a:r>
              <a:rPr lang="en-US" sz="900" dirty="0" smtClean="0">
                <a:solidFill>
                  <a:srgbClr val="000000"/>
                </a:solidFill>
                <a:cs typeface="Times New Roman" pitchFamily="18" charset="0"/>
                <a:sym typeface="Times New Roman" pitchFamily="18" charset="0"/>
              </a:rPr>
              <a:t> o </a:t>
            </a:r>
            <a:r>
              <a:rPr lang="en-US" sz="900" dirty="0" err="1" smtClean="0">
                <a:solidFill>
                  <a:srgbClr val="000000"/>
                </a:solidFill>
                <a:cs typeface="Times New Roman" pitchFamily="18" charset="0"/>
                <a:sym typeface="Times New Roman" pitchFamily="18" charset="0"/>
              </a:rPr>
              <a:t>informaci</a:t>
            </a:r>
            <a:r>
              <a:rPr lang="en-US" sz="900" dirty="0" err="1" smtClean="0">
                <a:solidFill>
                  <a:srgbClr val="000000"/>
                </a:solidFill>
                <a:latin typeface="Times New Roman" pitchFamily="18" charset="0"/>
                <a:cs typeface="Times New Roman" pitchFamily="18" charset="0"/>
                <a:sym typeface="Times New Roman" pitchFamily="18" charset="0"/>
              </a:rPr>
              <a:t>ó</a:t>
            </a:r>
            <a:r>
              <a:rPr lang="en-US" sz="900" dirty="0" err="1" smtClean="0">
                <a:solidFill>
                  <a:srgbClr val="000000"/>
                </a:solidFill>
                <a:cs typeface="Times New Roman" pitchFamily="18" charset="0"/>
                <a:sym typeface="Times New Roman" pitchFamily="18" charset="0"/>
              </a:rPr>
              <a:t>n</a:t>
            </a:r>
            <a:r>
              <a:rPr lang="en-US" sz="900" dirty="0" smtClean="0">
                <a:solidFill>
                  <a:srgbClr val="000000"/>
                </a:solidFill>
                <a:cs typeface="Times New Roman" pitchFamily="18" charset="0"/>
                <a:sym typeface="Times New Roman" pitchFamily="18" charset="0"/>
              </a:rPr>
              <a:t> de </a:t>
            </a:r>
            <a:r>
              <a:rPr lang="en-US" sz="900" dirty="0" err="1" smtClean="0">
                <a:solidFill>
                  <a:srgbClr val="000000"/>
                </a:solidFill>
                <a:cs typeface="Times New Roman" pitchFamily="18" charset="0"/>
                <a:sym typeface="Times New Roman" pitchFamily="18" charset="0"/>
              </a:rPr>
              <a:t>contacto</a:t>
            </a:r>
            <a:r>
              <a:rPr lang="en-US" sz="900" dirty="0" smtClean="0">
                <a:solidFill>
                  <a:srgbClr val="000000"/>
                </a:solidFill>
                <a:cs typeface="Times New Roman" pitchFamily="18" charset="0"/>
                <a:sym typeface="Times New Roman" pitchFamily="18" charset="0"/>
              </a:rPr>
              <a:t> de la </a:t>
            </a:r>
            <a:r>
              <a:rPr lang="en-US" sz="900" dirty="0" err="1" smtClean="0">
                <a:solidFill>
                  <a:srgbClr val="000000"/>
                </a:solidFill>
                <a:cs typeface="Times New Roman" pitchFamily="18" charset="0"/>
                <a:sym typeface="Times New Roman" pitchFamily="18" charset="0"/>
              </a:rPr>
              <a:t>empresa</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certificada</a:t>
            </a:r>
            <a:r>
              <a:rPr lang="en-US" sz="900" dirty="0" smtClean="0">
                <a:solidFill>
                  <a:srgbClr val="000000"/>
                </a:solidFill>
                <a:cs typeface="Times New Roman" pitchFamily="18" charset="0"/>
                <a:sym typeface="Times New Roman" pitchFamily="18" charset="0"/>
              </a:rPr>
              <a:t> y del </a:t>
            </a:r>
            <a:r>
              <a:rPr lang="en-US" sz="900" dirty="0" err="1" smtClean="0">
                <a:solidFill>
                  <a:srgbClr val="000000"/>
                </a:solidFill>
                <a:cs typeface="Times New Roman" pitchFamily="18" charset="0"/>
                <a:sym typeface="Times New Roman" pitchFamily="18" charset="0"/>
              </a:rPr>
              <a:t>renovador</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certificado</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que</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realizan</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las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pruebas</a:t>
            </a:r>
            <a:r>
              <a:rPr lang="en-US" sz="900" dirty="0" smtClean="0">
                <a:solidFill>
                  <a:srgbClr val="000000"/>
                </a:solidFill>
                <a:cs typeface="Times New Roman" pitchFamily="18" charset="0"/>
                <a:sym typeface="Times New Roman" pitchFamily="18" charset="0"/>
              </a:rPr>
              <a:t>, el </a:t>
            </a:r>
            <a:r>
              <a:rPr lang="en-US" sz="900" dirty="0" err="1" smtClean="0">
                <a:solidFill>
                  <a:srgbClr val="000000"/>
                </a:solidFill>
                <a:cs typeface="Times New Roman" pitchFamily="18" charset="0"/>
                <a:sym typeface="Times New Roman" pitchFamily="18" charset="0"/>
              </a:rPr>
              <a:t>nombre</a:t>
            </a:r>
            <a:r>
              <a:rPr lang="en-US" sz="900" dirty="0" smtClean="0">
                <a:solidFill>
                  <a:srgbClr val="000000"/>
                </a:solidFill>
                <a:cs typeface="Times New Roman" pitchFamily="18" charset="0"/>
                <a:sym typeface="Times New Roman" pitchFamily="18" charset="0"/>
              </a:rPr>
              <a:t> del </a:t>
            </a:r>
            <a:r>
              <a:rPr lang="en-US" sz="900" dirty="0" err="1" smtClean="0">
                <a:solidFill>
                  <a:srgbClr val="000000"/>
                </a:solidFill>
                <a:cs typeface="Times New Roman" pitchFamily="18" charset="0"/>
                <a:sym typeface="Times New Roman" pitchFamily="18" charset="0"/>
              </a:rPr>
              <a:t>fabricante</a:t>
            </a:r>
            <a:r>
              <a:rPr lang="en-US" sz="900" dirty="0" smtClean="0">
                <a:solidFill>
                  <a:srgbClr val="000000"/>
                </a:solidFill>
                <a:cs typeface="Times New Roman" pitchFamily="18" charset="0"/>
                <a:sym typeface="Times New Roman" pitchFamily="18" charset="0"/>
              </a:rPr>
              <a:t> del kit de </a:t>
            </a:r>
            <a:r>
              <a:rPr lang="en-US" sz="900" dirty="0" err="1" smtClean="0">
                <a:solidFill>
                  <a:srgbClr val="000000"/>
                </a:solidFill>
                <a:cs typeface="Times New Roman" pitchFamily="18" charset="0"/>
                <a:sym typeface="Times New Roman" pitchFamily="18" charset="0"/>
              </a:rPr>
              <a:t>pruebas</a:t>
            </a:r>
            <a:r>
              <a:rPr lang="en-US" sz="900" dirty="0" smtClean="0">
                <a:solidFill>
                  <a:srgbClr val="000000"/>
                </a:solidFill>
                <a:cs typeface="Times New Roman" pitchFamily="18" charset="0"/>
                <a:sym typeface="Times New Roman" pitchFamily="18" charset="0"/>
              </a:rPr>
              <a:t>, la </a:t>
            </a:r>
            <a:r>
              <a:rPr lang="en-US" sz="900" dirty="0" err="1" smtClean="0">
                <a:solidFill>
                  <a:srgbClr val="000000"/>
                </a:solidFill>
                <a:cs typeface="Times New Roman" pitchFamily="18" charset="0"/>
                <a:sym typeface="Times New Roman" pitchFamily="18" charset="0"/>
              </a:rPr>
              <a:t>identificaci</a:t>
            </a:r>
            <a:r>
              <a:rPr lang="en-US" sz="900" dirty="0" err="1" smtClean="0">
                <a:solidFill>
                  <a:srgbClr val="000000"/>
                </a:solidFill>
                <a:latin typeface="Times New Roman" pitchFamily="18" charset="0"/>
                <a:cs typeface="Times New Roman" pitchFamily="18" charset="0"/>
                <a:sym typeface="Times New Roman" pitchFamily="18" charset="0"/>
              </a:rPr>
              <a:t>ó</a:t>
            </a:r>
            <a:r>
              <a:rPr lang="en-US" sz="900" dirty="0" err="1" smtClean="0">
                <a:solidFill>
                  <a:srgbClr val="000000"/>
                </a:solidFill>
                <a:cs typeface="Times New Roman" pitchFamily="18" charset="0"/>
                <a:sym typeface="Times New Roman" pitchFamily="18" charset="0"/>
              </a:rPr>
              <a:t>n</a:t>
            </a:r>
            <a:r>
              <a:rPr lang="en-US" sz="900" dirty="0" smtClean="0">
                <a:solidFill>
                  <a:srgbClr val="000000"/>
                </a:solidFill>
                <a:cs typeface="Times New Roman" pitchFamily="18" charset="0"/>
                <a:sym typeface="Times New Roman" pitchFamily="18" charset="0"/>
              </a:rPr>
              <a:t> del kit de </a:t>
            </a:r>
            <a:r>
              <a:rPr lang="en-US" sz="900" dirty="0" err="1" smtClean="0">
                <a:solidFill>
                  <a:srgbClr val="000000"/>
                </a:solidFill>
                <a:cs typeface="Times New Roman" pitchFamily="18" charset="0"/>
                <a:sym typeface="Times New Roman" pitchFamily="18" charset="0"/>
              </a:rPr>
              <a:t>pruebas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las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ubicaciones</a:t>
            </a:r>
            <a:r>
              <a:rPr lang="en-US" sz="900" dirty="0" smtClean="0">
                <a:solidFill>
                  <a:srgbClr val="000000"/>
                </a:solidFill>
                <a:cs typeface="Times New Roman" pitchFamily="18" charset="0"/>
                <a:sym typeface="Times New Roman" pitchFamily="18" charset="0"/>
              </a:rPr>
              <a:t> de </a:t>
            </a:r>
            <a:r>
              <a:rPr lang="en-US" sz="900" dirty="0" err="1" smtClean="0">
                <a:solidFill>
                  <a:srgbClr val="000000"/>
                </a:solidFill>
                <a:cs typeface="Times New Roman" pitchFamily="18" charset="0"/>
                <a:sym typeface="Times New Roman" pitchFamily="18" charset="0"/>
              </a:rPr>
              <a:t>las</a:t>
            </a:r>
            <a:r>
              <a:rPr lang="en-US" sz="900" dirty="0" smtClean="0">
                <a:solidFill>
                  <a:srgbClr val="000000"/>
                </a:solidFill>
                <a:cs typeface="Times New Roman" pitchFamily="18" charset="0"/>
                <a:sym typeface="Times New Roman" pitchFamily="18" charset="0"/>
              </a:rPr>
              <a:t> superficies </a:t>
            </a:r>
            <a:r>
              <a:rPr lang="en-US" sz="900" dirty="0" err="1" smtClean="0">
                <a:solidFill>
                  <a:srgbClr val="000000"/>
                </a:solidFill>
                <a:cs typeface="Times New Roman" pitchFamily="18" charset="0"/>
                <a:sym typeface="Times New Roman" pitchFamily="18" charset="0"/>
              </a:rPr>
              <a:t>sometidas</a:t>
            </a:r>
            <a:r>
              <a:rPr lang="en-US" sz="900" dirty="0" smtClean="0">
                <a:solidFill>
                  <a:srgbClr val="000000"/>
                </a:solidFill>
                <a:cs typeface="Times New Roman" pitchFamily="18" charset="0"/>
                <a:sym typeface="Times New Roman" pitchFamily="18" charset="0"/>
              </a:rPr>
              <a:t> a </a:t>
            </a:r>
            <a:r>
              <a:rPr lang="en-US" sz="900" dirty="0" err="1" smtClean="0">
                <a:solidFill>
                  <a:srgbClr val="000000"/>
                </a:solidFill>
                <a:cs typeface="Times New Roman" pitchFamily="18" charset="0"/>
                <a:sym typeface="Times New Roman" pitchFamily="18" charset="0"/>
              </a:rPr>
              <a:t>prueba</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las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descripciones</a:t>
            </a:r>
            <a:r>
              <a:rPr lang="en-US" sz="900" dirty="0" smtClean="0">
                <a:solidFill>
                  <a:srgbClr val="000000"/>
                </a:solidFill>
                <a:cs typeface="Times New Roman" pitchFamily="18" charset="0"/>
                <a:sym typeface="Times New Roman" pitchFamily="18" charset="0"/>
              </a:rPr>
              <a:t> de </a:t>
            </a:r>
            <a:r>
              <a:rPr lang="en-US" sz="900" dirty="0" err="1" smtClean="0">
                <a:solidFill>
                  <a:srgbClr val="000000"/>
                </a:solidFill>
                <a:latin typeface="Times New Roman" pitchFamily="18" charset="0"/>
                <a:cs typeface="Times New Roman" pitchFamily="18" charset="0"/>
                <a:sym typeface="Times New Roman" pitchFamily="18" charset="0"/>
              </a:rPr>
              <a:t>é</a:t>
            </a:r>
            <a:r>
              <a:rPr lang="en-US" sz="900" dirty="0" err="1" smtClean="0">
                <a:solidFill>
                  <a:srgbClr val="000000"/>
                </a:solidFill>
                <a:cs typeface="Times New Roman" pitchFamily="18" charset="0"/>
                <a:sym typeface="Times New Roman" pitchFamily="18" charset="0"/>
              </a:rPr>
              <a:t>stas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latin typeface="Times New Roman" pitchFamily="18" charset="0"/>
                <a:cs typeface="Times New Roman" pitchFamily="18" charset="0"/>
                <a:sym typeface="Times New Roman" pitchFamily="18" charset="0"/>
              </a:rPr>
              <a:t>ú</a:t>
            </a:r>
            <a:r>
              <a:rPr lang="en-US" sz="900" dirty="0" err="1" smtClean="0">
                <a:solidFill>
                  <a:srgbClr val="000000"/>
                </a:solidFill>
                <a:cs typeface="Times New Roman" pitchFamily="18" charset="0"/>
                <a:sym typeface="Times New Roman" pitchFamily="18" charset="0"/>
              </a:rPr>
              <a:t>ltimas</a:t>
            </a:r>
            <a:r>
              <a:rPr lang="en-US" sz="900" dirty="0" smtClean="0">
                <a:solidFill>
                  <a:srgbClr val="000000"/>
                </a:solidFill>
                <a:cs typeface="Times New Roman" pitchFamily="18" charset="0"/>
                <a:sym typeface="Times New Roman" pitchFamily="18" charset="0"/>
              </a:rPr>
              <a:t> y los </a:t>
            </a:r>
            <a:r>
              <a:rPr lang="en-US" sz="900" dirty="0" err="1" smtClean="0">
                <a:solidFill>
                  <a:srgbClr val="000000"/>
                </a:solidFill>
                <a:cs typeface="Times New Roman" pitchFamily="18" charset="0"/>
                <a:sym typeface="Times New Roman" pitchFamily="18" charset="0"/>
              </a:rPr>
              <a:t>resultados</a:t>
            </a:r>
            <a:r>
              <a:rPr lang="en-US" sz="900" dirty="0" smtClean="0">
                <a:solidFill>
                  <a:srgbClr val="000000"/>
                </a:solidFill>
                <a:cs typeface="Times New Roman" pitchFamily="18" charset="0"/>
                <a:sym typeface="Times New Roman" pitchFamily="18" charset="0"/>
              </a:rPr>
              <a:t> de </a:t>
            </a:r>
            <a:r>
              <a:rPr lang="en-US" sz="900" dirty="0" err="1" smtClean="0">
                <a:solidFill>
                  <a:srgbClr val="000000"/>
                </a:solidFill>
                <a:cs typeface="Times New Roman" pitchFamily="18" charset="0"/>
                <a:sym typeface="Times New Roman" pitchFamily="18" charset="0"/>
              </a:rPr>
              <a:t>las</a:t>
            </a:r>
            <a:r>
              <a:rPr lang="en-US" sz="900" dirty="0" smtClean="0">
                <a:solidFill>
                  <a:srgbClr val="000000"/>
                </a:solidFill>
                <a:cs typeface="Times New Roman" pitchFamily="18" charset="0"/>
                <a:sym typeface="Times New Roman" pitchFamily="18" charset="0"/>
              </a:rPr>
              <a:t> </a:t>
            </a:r>
            <a:r>
              <a:rPr lang="en-US" sz="900" dirty="0" err="1" smtClean="0">
                <a:solidFill>
                  <a:srgbClr val="000000"/>
                </a:solidFill>
                <a:cs typeface="Times New Roman" pitchFamily="18" charset="0"/>
                <a:sym typeface="Times New Roman" pitchFamily="18" charset="0"/>
              </a:rPr>
              <a:t>pruebas</a:t>
            </a:r>
            <a:r>
              <a:rPr lang="en-US" sz="900" dirty="0" smtClean="0">
                <a:solidFill>
                  <a:srgbClr val="000000"/>
                </a:solidFill>
                <a:cs typeface="Times New Roman" pitchFamily="18" charset="0"/>
                <a:sym typeface="Times New Roman" pitchFamily="18" charset="0"/>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solidFill>
            <a:srgbClr val="FFFFFF"/>
          </a:solidFill>
          <a:ln/>
        </p:spPr>
      </p:sp>
      <p:sp>
        <p:nvSpPr>
          <p:cNvPr id="13315" name="Notes Placeholder 2"/>
          <p:cNvSpPr>
            <a:spLocks noGrp="1"/>
          </p:cNvSpPr>
          <p:nvPr>
            <p:ph type="body" idx="1"/>
          </p:nvPr>
        </p:nvSpPr>
        <p:spPr>
          <a:xfrm>
            <a:off x="447675" y="4219575"/>
            <a:ext cx="6248400" cy="4543425"/>
          </a:xfrm>
          <a:solidFill>
            <a:srgbClr val="FFFFFF"/>
          </a:solidFill>
          <a:ln/>
        </p:spPr>
        <p:txBody>
          <a:bodyPr lIns="93125" tIns="46562" rIns="93125" bIns="46562"/>
          <a:lstStyle/>
          <a:p>
            <a:pPr>
              <a:spcBef>
                <a:spcPct val="10000"/>
              </a:spcBef>
              <a:tabLst>
                <a:tab pos="342900" algn="l"/>
              </a:tabLst>
            </a:pPr>
            <a:r>
              <a:rPr lang="es-ES_tradnl" b="1" smtClean="0">
                <a:solidFill>
                  <a:srgbClr val="000000"/>
                </a:solidFill>
              </a:rPr>
              <a:t>Si se usa un muestreo de cáscaras de pintura</a:t>
            </a:r>
            <a:r>
              <a:rPr lang="en-US" b="1" smtClean="0">
                <a:solidFill>
                  <a:srgbClr val="000000"/>
                </a:solidFill>
              </a:rPr>
              <a:t>, </a:t>
            </a:r>
            <a:r>
              <a:rPr lang="es-ES_tradnl" b="1" smtClean="0">
                <a:solidFill>
                  <a:srgbClr val="000000"/>
                </a:solidFill>
              </a:rPr>
              <a:t>se deben seguir procedimiento apropiados</a:t>
            </a:r>
            <a:r>
              <a:rPr lang="en-US" b="1" smtClean="0">
                <a:solidFill>
                  <a:srgbClr val="000000"/>
                </a:solidFill>
              </a:rPr>
              <a:t>.</a:t>
            </a:r>
            <a:endParaRPr lang="en-US" b="1" smtClean="0">
              <a:cs typeface="Arial" charset="0"/>
            </a:endParaRPr>
          </a:p>
          <a:p>
            <a:pPr marL="342900" lvl="1" indent="-228600">
              <a:spcBef>
                <a:spcPct val="10000"/>
              </a:spcBef>
              <a:tabLst>
                <a:tab pos="342900" algn="l"/>
              </a:tabLst>
            </a:pPr>
            <a:r>
              <a:rPr lang="es-ES_tradnl" sz="900" smtClean="0">
                <a:cs typeface="Arial" charset="0"/>
              </a:rPr>
              <a:t>Los resultados de plomo en los análisis de cáscaras de pintura mayores o iguales que</a:t>
            </a:r>
            <a:r>
              <a:rPr lang="en-US" sz="900" smtClean="0">
                <a:cs typeface="Arial" charset="0"/>
              </a:rPr>
              <a:t> 1</a:t>
            </a:r>
            <a:r>
              <a:rPr lang="es-ES_tradnl" sz="900" smtClean="0">
                <a:cs typeface="Arial" charset="0"/>
              </a:rPr>
              <a:t>.</a:t>
            </a:r>
            <a:r>
              <a:rPr lang="en-US" sz="900" smtClean="0">
                <a:cs typeface="Arial" charset="0"/>
              </a:rPr>
              <a:t>0 mg/cm</a:t>
            </a:r>
            <a:r>
              <a:rPr lang="en-US" sz="900" baseline="30000" smtClean="0">
                <a:cs typeface="Arial" charset="0"/>
              </a:rPr>
              <a:t>2</a:t>
            </a:r>
            <a:r>
              <a:rPr lang="en-US" sz="900" smtClean="0">
                <a:cs typeface="Arial" charset="0"/>
              </a:rPr>
              <a:t> o 0</a:t>
            </a:r>
            <a:r>
              <a:rPr lang="es-ES_tradnl" sz="900" smtClean="0">
                <a:cs typeface="Arial" charset="0"/>
              </a:rPr>
              <a:t>.</a:t>
            </a:r>
            <a:r>
              <a:rPr lang="en-US" sz="900" smtClean="0">
                <a:cs typeface="Arial" charset="0"/>
              </a:rPr>
              <a:t>5% </a:t>
            </a:r>
            <a:r>
              <a:rPr lang="es-ES_tradnl" sz="900" smtClean="0">
                <a:cs typeface="Arial" charset="0"/>
              </a:rPr>
              <a:t>por peso </a:t>
            </a:r>
            <a:r>
              <a:rPr lang="en-US" sz="900" smtClean="0">
                <a:cs typeface="Arial" charset="0"/>
              </a:rPr>
              <a:t>indica </a:t>
            </a:r>
            <a:r>
              <a:rPr lang="es-ES_tradnl" sz="900" smtClean="0">
                <a:cs typeface="Arial" charset="0"/>
              </a:rPr>
              <a:t>un</a:t>
            </a:r>
            <a:r>
              <a:rPr lang="en-US" sz="900" smtClean="0">
                <a:cs typeface="Arial" charset="0"/>
              </a:rPr>
              <a:t>a </a:t>
            </a:r>
            <a:r>
              <a:rPr lang="es-ES_tradnl" sz="900" smtClean="0">
                <a:cs typeface="Arial" charset="0"/>
              </a:rPr>
              <a:t>superficie que contiene pintura a base de plomo</a:t>
            </a:r>
            <a:r>
              <a:rPr lang="en-US" sz="900" smtClean="0">
                <a:cs typeface="Arial" charset="0"/>
              </a:rPr>
              <a:t>.</a:t>
            </a:r>
          </a:p>
          <a:p>
            <a:pPr marL="342900" lvl="1" indent="-228600">
              <a:spcBef>
                <a:spcPct val="10000"/>
              </a:spcBef>
              <a:tabLst>
                <a:tab pos="342900" algn="l"/>
              </a:tabLst>
            </a:pPr>
            <a:r>
              <a:rPr lang="es-ES_tradnl" sz="900" smtClean="0">
                <a:cs typeface="Arial" charset="0"/>
              </a:rPr>
              <a:t>Un análisis de cáscaras de pintura de </a:t>
            </a:r>
            <a:r>
              <a:rPr lang="en-US" sz="900" smtClean="0">
                <a:cs typeface="Arial" charset="0"/>
              </a:rPr>
              <a:t>&lt;1</a:t>
            </a:r>
            <a:r>
              <a:rPr lang="es-ES_tradnl" sz="900" smtClean="0">
                <a:cs typeface="Arial" charset="0"/>
              </a:rPr>
              <a:t>.</a:t>
            </a:r>
            <a:r>
              <a:rPr lang="en-US" sz="900" smtClean="0">
                <a:cs typeface="Arial" charset="0"/>
              </a:rPr>
              <a:t>0 mg/cm</a:t>
            </a:r>
            <a:r>
              <a:rPr lang="en-US" sz="900" baseline="30000" smtClean="0">
                <a:cs typeface="Arial" charset="0"/>
              </a:rPr>
              <a:t>2</a:t>
            </a:r>
            <a:r>
              <a:rPr lang="en-US" sz="900" smtClean="0">
                <a:cs typeface="Arial" charset="0"/>
              </a:rPr>
              <a:t> o 0.5% por</a:t>
            </a:r>
            <a:r>
              <a:rPr lang="es-ES_tradnl" sz="900" smtClean="0">
                <a:cs typeface="Arial" charset="0"/>
              </a:rPr>
              <a:t> peso significará que no se requieren prácticas de trabajo seguras con el plomo</a:t>
            </a:r>
            <a:r>
              <a:rPr lang="en-US" sz="900" smtClean="0">
                <a:cs typeface="Arial" charset="0"/>
              </a:rPr>
              <a:t>.</a:t>
            </a:r>
          </a:p>
          <a:p>
            <a:pPr marL="342900" lvl="1" indent="-228600">
              <a:spcBef>
                <a:spcPct val="10000"/>
              </a:spcBef>
              <a:tabLst>
                <a:tab pos="342900" algn="l"/>
              </a:tabLst>
            </a:pPr>
            <a:r>
              <a:rPr lang="es-ES_tradnl" sz="900" smtClean="0">
                <a:cs typeface="Arial" charset="0"/>
              </a:rPr>
              <a:t>Los propietarios pueden escoger entre el muestreo </a:t>
            </a:r>
            <a:r>
              <a:rPr lang="en-US" sz="900" smtClean="0">
                <a:cs typeface="Arial" charset="0"/>
              </a:rPr>
              <a:t>o </a:t>
            </a:r>
            <a:r>
              <a:rPr lang="es-ES_tradnl" sz="900" smtClean="0">
                <a:cs typeface="Arial" charset="0"/>
              </a:rPr>
              <a:t>las pruebas </a:t>
            </a:r>
            <a:r>
              <a:rPr lang="en-US" sz="900" smtClean="0">
                <a:cs typeface="Arial" charset="0"/>
              </a:rPr>
              <a:t>XRF </a:t>
            </a:r>
            <a:r>
              <a:rPr lang="es-ES_tradnl" sz="900" smtClean="0">
                <a:cs typeface="Arial" charset="0"/>
              </a:rPr>
              <a:t>realizadas por un inspector de plomo certificado </a:t>
            </a:r>
            <a:r>
              <a:rPr lang="en-US" sz="900" smtClean="0">
                <a:cs typeface="Arial" charset="0"/>
              </a:rPr>
              <a:t>o </a:t>
            </a:r>
            <a:r>
              <a:rPr lang="es-ES_tradnl" sz="900" smtClean="0">
                <a:cs typeface="Arial" charset="0"/>
              </a:rPr>
              <a:t>un asesor de riesgos certificado, para </a:t>
            </a:r>
            <a:r>
              <a:rPr lang="en-US" sz="900" smtClean="0">
                <a:cs typeface="Arial" charset="0"/>
              </a:rPr>
              <a:t>determin</a:t>
            </a:r>
            <a:r>
              <a:rPr lang="es-ES_tradnl" sz="900" smtClean="0">
                <a:cs typeface="Arial" charset="0"/>
              </a:rPr>
              <a:t>ar si hay presente o no pintura a base de plomo</a:t>
            </a:r>
            <a:r>
              <a:rPr lang="en-US" sz="900" smtClean="0">
                <a:cs typeface="Arial" charset="0"/>
              </a:rPr>
              <a:t>.</a:t>
            </a:r>
          </a:p>
          <a:p>
            <a:pPr marL="342900" lvl="1" indent="-228600">
              <a:spcBef>
                <a:spcPct val="10000"/>
              </a:spcBef>
              <a:tabLst>
                <a:tab pos="342900" algn="l"/>
              </a:tabLst>
            </a:pPr>
            <a:r>
              <a:rPr lang="es-ES_tradnl" sz="900" smtClean="0">
                <a:cs typeface="Arial" charset="0"/>
              </a:rPr>
              <a:t>Si las muestras de cáscaras de plomo son recogidas por un renovador certificado</a:t>
            </a:r>
            <a:r>
              <a:rPr lang="en-US" sz="900" smtClean="0">
                <a:cs typeface="Arial" charset="0"/>
              </a:rPr>
              <a:t>, </a:t>
            </a:r>
            <a:r>
              <a:rPr lang="es-ES_tradnl" sz="900" smtClean="0">
                <a:cs typeface="Arial" charset="0"/>
              </a:rPr>
              <a:t>los renovadores certificados deben seguir y documentar los procedimientos apropiados</a:t>
            </a:r>
            <a:r>
              <a:rPr lang="en-US" sz="900" smtClean="0">
                <a:cs typeface="Arial" charset="0"/>
              </a:rPr>
              <a:t>.</a:t>
            </a:r>
            <a:endParaRPr lang="en-US" sz="900" smtClean="0">
              <a:solidFill>
                <a:srgbClr val="000000"/>
              </a:solidFill>
            </a:endParaRPr>
          </a:p>
          <a:p>
            <a:pPr>
              <a:spcBef>
                <a:spcPct val="10000"/>
              </a:spcBef>
              <a:tabLst>
                <a:tab pos="342900" algn="l"/>
              </a:tabLst>
            </a:pPr>
            <a:r>
              <a:rPr lang="es-ES_tradnl" b="1" smtClean="0"/>
              <a:t>¿Qué </a:t>
            </a:r>
            <a:r>
              <a:rPr lang="en-US" b="1" smtClean="0"/>
              <a:t>component</a:t>
            </a:r>
            <a:r>
              <a:rPr lang="es-ES_tradnl" b="1" smtClean="0"/>
              <a:t>e se deben probar</a:t>
            </a:r>
            <a:r>
              <a:rPr lang="en-US" b="1" smtClean="0"/>
              <a:t>?</a:t>
            </a:r>
          </a:p>
          <a:p>
            <a:pPr marL="342900" lvl="1" indent="-228600">
              <a:spcBef>
                <a:spcPct val="10000"/>
              </a:spcBef>
              <a:tabLst>
                <a:tab pos="342900" algn="l"/>
              </a:tabLst>
            </a:pPr>
            <a:r>
              <a:rPr lang="es-ES_tradnl" sz="900" smtClean="0">
                <a:cs typeface="Arial" charset="0"/>
              </a:rPr>
              <a:t>Se debe probar cada componente del edificio que se vaya a renovar </a:t>
            </a:r>
            <a:r>
              <a:rPr lang="en-US" sz="900" smtClean="0">
                <a:cs typeface="Arial" charset="0"/>
              </a:rPr>
              <a:t>o </a:t>
            </a:r>
            <a:r>
              <a:rPr lang="es-ES_tradnl" sz="900" smtClean="0">
                <a:cs typeface="Arial" charset="0"/>
              </a:rPr>
              <a:t>alterar debido a una renovación</a:t>
            </a:r>
            <a:r>
              <a:rPr lang="en-US" sz="900" smtClean="0">
                <a:cs typeface="Arial" charset="0"/>
              </a:rPr>
              <a:t>, </a:t>
            </a:r>
            <a:r>
              <a:rPr lang="es-ES_tradnl" sz="900" smtClean="0">
                <a:cs typeface="Arial" charset="0"/>
              </a:rPr>
              <a:t>a menos que el </a:t>
            </a:r>
            <a:r>
              <a:rPr lang="en-US" sz="900" smtClean="0">
                <a:cs typeface="Arial" charset="0"/>
              </a:rPr>
              <a:t>component</a:t>
            </a:r>
            <a:r>
              <a:rPr lang="es-ES_tradnl" sz="900" smtClean="0">
                <a:cs typeface="Arial" charset="0"/>
              </a:rPr>
              <a:t>e</a:t>
            </a:r>
            <a:r>
              <a:rPr lang="en-US" sz="900" smtClean="0">
                <a:cs typeface="Arial" charset="0"/>
              </a:rPr>
              <a:t> </a:t>
            </a:r>
            <a:r>
              <a:rPr lang="es-ES_tradnl" sz="900" smtClean="0">
                <a:cs typeface="Arial" charset="0"/>
              </a:rPr>
              <a:t>sea parte de un sistema de componentes más grande y sea </a:t>
            </a:r>
            <a:r>
              <a:rPr lang="en-US" sz="900" smtClean="0">
                <a:cs typeface="Arial" charset="0"/>
              </a:rPr>
              <a:t>representativ</a:t>
            </a:r>
            <a:r>
              <a:rPr lang="es-ES_tradnl" sz="900" smtClean="0">
                <a:cs typeface="Arial" charset="0"/>
              </a:rPr>
              <a:t>o de todo el sistema</a:t>
            </a:r>
            <a:r>
              <a:rPr lang="en-US" sz="900" smtClean="0">
                <a:cs typeface="Arial" charset="0"/>
              </a:rPr>
              <a:t>. </a:t>
            </a:r>
            <a:r>
              <a:rPr lang="es-ES_tradnl" sz="900" smtClean="0">
                <a:cs typeface="Arial" charset="0"/>
              </a:rPr>
              <a:t>En este caso</a:t>
            </a:r>
            <a:r>
              <a:rPr lang="en-US" sz="900" smtClean="0">
                <a:cs typeface="Arial" charset="0"/>
              </a:rPr>
              <a:t>,</a:t>
            </a:r>
            <a:r>
              <a:rPr lang="es-ES_tradnl" sz="900" smtClean="0">
                <a:cs typeface="Arial" charset="0"/>
              </a:rPr>
              <a:t> un solo componente puede </a:t>
            </a:r>
            <a:r>
              <a:rPr lang="en-US" sz="900" smtClean="0">
                <a:cs typeface="Arial" charset="0"/>
              </a:rPr>
              <a:t>represent</a:t>
            </a:r>
            <a:r>
              <a:rPr lang="es-ES_tradnl" sz="900" smtClean="0">
                <a:cs typeface="Arial" charset="0"/>
              </a:rPr>
              <a:t>ar</a:t>
            </a:r>
            <a:r>
              <a:rPr lang="en-US" sz="900" smtClean="0">
                <a:cs typeface="Arial" charset="0"/>
              </a:rPr>
              <a:t> </a:t>
            </a:r>
            <a:r>
              <a:rPr lang="es-ES_tradnl" sz="900" smtClean="0">
                <a:cs typeface="Arial" charset="0"/>
              </a:rPr>
              <a:t>el sistema más grande</a:t>
            </a:r>
            <a:r>
              <a:rPr lang="en-US" sz="900" smtClean="0">
                <a:cs typeface="Arial" charset="0"/>
              </a:rPr>
              <a:t>. </a:t>
            </a:r>
            <a:r>
              <a:rPr lang="es-ES_tradnl" sz="900" smtClean="0">
                <a:cs typeface="Arial" charset="0"/>
              </a:rPr>
              <a:t>Por ejemplo</a:t>
            </a:r>
            <a:r>
              <a:rPr lang="en-US" sz="900" smtClean="0">
                <a:cs typeface="Arial" charset="0"/>
              </a:rPr>
              <a:t>, </a:t>
            </a:r>
            <a:r>
              <a:rPr lang="es-ES_tradnl" sz="900" smtClean="0">
                <a:cs typeface="Arial" charset="0"/>
              </a:rPr>
              <a:t>una huella de un escalón de escalera puede </a:t>
            </a:r>
            <a:r>
              <a:rPr lang="en-US" sz="900" smtClean="0">
                <a:cs typeface="Arial" charset="0"/>
              </a:rPr>
              <a:t>represent</a:t>
            </a:r>
            <a:r>
              <a:rPr lang="es-ES_tradnl" sz="900" smtClean="0">
                <a:cs typeface="Arial" charset="0"/>
              </a:rPr>
              <a:t>ar</a:t>
            </a:r>
            <a:r>
              <a:rPr lang="en-US" sz="900" smtClean="0">
                <a:cs typeface="Arial" charset="0"/>
              </a:rPr>
              <a:t> </a:t>
            </a:r>
            <a:r>
              <a:rPr lang="es-ES_tradnl" sz="900" smtClean="0">
                <a:cs typeface="Arial" charset="0"/>
              </a:rPr>
              <a:t>el sistema de escaleras completo si el historial de pintura para ambos es </a:t>
            </a:r>
            <a:r>
              <a:rPr lang="en-US" sz="900" smtClean="0">
                <a:cs typeface="Arial" charset="0"/>
              </a:rPr>
              <a:t>similar. </a:t>
            </a:r>
            <a:r>
              <a:rPr lang="es-ES_tradnl" sz="900" smtClean="0">
                <a:cs typeface="Arial" charset="0"/>
              </a:rPr>
              <a:t>Si los historiales de pintura son </a:t>
            </a:r>
            <a:r>
              <a:rPr lang="en-US" sz="900" smtClean="0">
                <a:cs typeface="Arial" charset="0"/>
              </a:rPr>
              <a:t>similar</a:t>
            </a:r>
            <a:r>
              <a:rPr lang="es-ES_tradnl" sz="900" smtClean="0">
                <a:cs typeface="Arial" charset="0"/>
              </a:rPr>
              <a:t>es</a:t>
            </a:r>
            <a:r>
              <a:rPr lang="en-US" sz="900" smtClean="0">
                <a:cs typeface="Arial" charset="0"/>
              </a:rPr>
              <a:t> </a:t>
            </a:r>
            <a:r>
              <a:rPr lang="es-ES_tradnl" sz="900" smtClean="0">
                <a:cs typeface="Arial" charset="0"/>
              </a:rPr>
              <a:t>y la huella probada muestra</a:t>
            </a:r>
            <a:r>
              <a:rPr lang="en-US" sz="900" smtClean="0">
                <a:cs typeface="Arial" charset="0"/>
              </a:rPr>
              <a:t> </a:t>
            </a:r>
            <a:r>
              <a:rPr lang="es-ES_tradnl" sz="900" smtClean="0">
                <a:cs typeface="Arial" charset="0"/>
              </a:rPr>
              <a:t>un</a:t>
            </a:r>
            <a:r>
              <a:rPr lang="en-US" sz="900" smtClean="0">
                <a:cs typeface="Arial" charset="0"/>
              </a:rPr>
              <a:t>a </a:t>
            </a:r>
            <a:r>
              <a:rPr lang="es-ES_tradnl" sz="900" smtClean="0">
                <a:cs typeface="Arial" charset="0"/>
              </a:rPr>
              <a:t>prueba </a:t>
            </a:r>
            <a:r>
              <a:rPr lang="en-US" sz="900" smtClean="0">
                <a:cs typeface="Arial" charset="0"/>
              </a:rPr>
              <a:t>negativ</a:t>
            </a:r>
            <a:r>
              <a:rPr lang="es-ES_tradnl" sz="900" smtClean="0">
                <a:cs typeface="Arial" charset="0"/>
              </a:rPr>
              <a:t>a</a:t>
            </a:r>
            <a:r>
              <a:rPr lang="en-US" sz="900" smtClean="0">
                <a:cs typeface="Arial" charset="0"/>
              </a:rPr>
              <a:t> </a:t>
            </a:r>
            <a:r>
              <a:rPr lang="es-ES_tradnl" sz="900" smtClean="0">
                <a:cs typeface="Arial" charset="0"/>
              </a:rPr>
              <a:t>de pintura a base de plomo</a:t>
            </a:r>
            <a:r>
              <a:rPr lang="en-US" sz="900" smtClean="0">
                <a:cs typeface="Arial" charset="0"/>
              </a:rPr>
              <a:t>, </a:t>
            </a:r>
            <a:r>
              <a:rPr lang="es-ES_tradnl" sz="900" smtClean="0">
                <a:cs typeface="Arial" charset="0"/>
              </a:rPr>
              <a:t>entonces la regla de la </a:t>
            </a:r>
            <a:r>
              <a:rPr lang="en-US" sz="900" smtClean="0">
                <a:cs typeface="Arial" charset="0"/>
              </a:rPr>
              <a:t>RRP </a:t>
            </a:r>
            <a:r>
              <a:rPr lang="es-ES_tradnl" sz="900" smtClean="0">
                <a:cs typeface="Arial" charset="0"/>
              </a:rPr>
              <a:t>no se aplica al sistema de escaleras</a:t>
            </a:r>
            <a:r>
              <a:rPr lang="en-US" sz="900" smtClean="0">
                <a:cs typeface="Arial" charset="0"/>
              </a:rPr>
              <a:t>.</a:t>
            </a:r>
          </a:p>
          <a:p>
            <a:pPr>
              <a:spcBef>
                <a:spcPct val="10000"/>
              </a:spcBef>
              <a:tabLst>
                <a:tab pos="342900" algn="l"/>
              </a:tabLst>
            </a:pPr>
            <a:r>
              <a:rPr lang="es-ES_tradnl" b="1" smtClean="0"/>
              <a:t>¿Qué sustratos pueden probarse</a:t>
            </a:r>
            <a:r>
              <a:rPr lang="en-US" b="1" smtClean="0"/>
              <a:t>?</a:t>
            </a:r>
          </a:p>
          <a:p>
            <a:pPr marL="342900" lvl="1" indent="-228600">
              <a:spcBef>
                <a:spcPct val="10000"/>
              </a:spcBef>
              <a:tabLst>
                <a:tab pos="342900" algn="l"/>
              </a:tabLst>
            </a:pPr>
            <a:r>
              <a:rPr lang="es-ES_tradnl" sz="900" smtClean="0"/>
              <a:t>Las muestras de cáscaras de pintura pueden obtenerse de todos los sustratos pintados</a:t>
            </a:r>
            <a:r>
              <a:rPr lang="en-US" sz="900" smtClean="0"/>
              <a:t>.</a:t>
            </a:r>
            <a:r>
              <a:rPr lang="es-ES_tradnl" sz="900" smtClean="0"/>
              <a:t> Raspe y recoja toda la pintura hasta el sustrato</a:t>
            </a:r>
            <a:r>
              <a:rPr lang="en-US" sz="900" smtClean="0"/>
              <a:t>. </a:t>
            </a:r>
            <a:r>
              <a:rPr lang="es-ES_tradnl" sz="900" smtClean="0"/>
              <a:t>Debido a su naturaleza o textura porosa</a:t>
            </a:r>
            <a:r>
              <a:rPr lang="en-US" sz="900" smtClean="0"/>
              <a:t>, </a:t>
            </a:r>
            <a:r>
              <a:rPr lang="es-ES_tradnl" sz="900" smtClean="0"/>
              <a:t>la recogida de muestras es más difícil de sustratos como ladrillo</a:t>
            </a:r>
            <a:r>
              <a:rPr lang="en-US" sz="900" smtClean="0"/>
              <a:t>, </a:t>
            </a:r>
            <a:r>
              <a:rPr lang="es-ES_tradnl" sz="900" smtClean="0"/>
              <a:t>hormigón y madera</a:t>
            </a:r>
            <a:r>
              <a:rPr lang="en-US" sz="900" smtClean="0"/>
              <a:t>.</a:t>
            </a:r>
            <a:endParaRPr lang="en-US" sz="900" smtClean="0">
              <a:cs typeface="Times New Roman" pitchFamily="18" charset="0"/>
            </a:endParaRPr>
          </a:p>
          <a:p>
            <a:pPr>
              <a:spcBef>
                <a:spcPct val="10000"/>
              </a:spcBef>
              <a:tabLst>
                <a:tab pos="342900" algn="l"/>
              </a:tabLst>
            </a:pPr>
            <a:r>
              <a:rPr lang="es-ES_tradnl" b="1" smtClean="0">
                <a:solidFill>
                  <a:srgbClr val="000000"/>
                </a:solidFill>
                <a:cs typeface="Times New Roman" pitchFamily="18" charset="0"/>
              </a:rPr>
              <a:t>Informes</a:t>
            </a:r>
            <a:r>
              <a:rPr lang="en-US" b="1" smtClean="0"/>
              <a:t> </a:t>
            </a:r>
          </a:p>
          <a:p>
            <a:pPr marL="342900" lvl="1" indent="-228600">
              <a:spcBef>
                <a:spcPct val="10000"/>
              </a:spcBef>
              <a:tabLst>
                <a:tab pos="342900" algn="l"/>
              </a:tabLst>
            </a:pPr>
            <a:r>
              <a:rPr lang="es-ES_tradnl" sz="900" smtClean="0">
                <a:solidFill>
                  <a:srgbClr val="000000"/>
                </a:solidFill>
              </a:rPr>
              <a:t>Cuando el renovador certificado obtenga muestras de cáscaras de pintura</a:t>
            </a:r>
            <a:r>
              <a:rPr lang="en-US" sz="900" smtClean="0">
                <a:solidFill>
                  <a:srgbClr val="000000"/>
                </a:solidFill>
              </a:rPr>
              <a:t>, </a:t>
            </a:r>
            <a:r>
              <a:rPr lang="es-ES_tradnl" sz="900" smtClean="0">
                <a:solidFill>
                  <a:srgbClr val="000000"/>
                </a:solidFill>
              </a:rPr>
              <a:t>la empresa certificada debe proporcionar un informe al cliente</a:t>
            </a:r>
            <a:r>
              <a:rPr lang="en-US" sz="900" smtClean="0">
                <a:solidFill>
                  <a:srgbClr val="000000"/>
                </a:solidFill>
              </a:rPr>
              <a:t> </a:t>
            </a:r>
            <a:r>
              <a:rPr lang="es-ES_tradnl" sz="900" smtClean="0">
                <a:solidFill>
                  <a:srgbClr val="000000"/>
                </a:solidFill>
              </a:rPr>
              <a:t>en un plazo máximo de </a:t>
            </a:r>
            <a:r>
              <a:rPr lang="en-US" sz="900" smtClean="0">
                <a:solidFill>
                  <a:srgbClr val="000000"/>
                </a:solidFill>
              </a:rPr>
              <a:t>30 </a:t>
            </a:r>
            <a:r>
              <a:rPr lang="es-ES_tradnl" sz="900" smtClean="0">
                <a:solidFill>
                  <a:srgbClr val="000000"/>
                </a:solidFill>
              </a:rPr>
              <a:t>días</a:t>
            </a:r>
            <a:r>
              <a:rPr lang="en-US" sz="900" smtClean="0">
                <a:solidFill>
                  <a:srgbClr val="000000"/>
                </a:solidFill>
              </a:rPr>
              <a:t> </a:t>
            </a:r>
            <a:r>
              <a:rPr lang="es-ES_tradnl" sz="900" smtClean="0">
                <a:solidFill>
                  <a:srgbClr val="000000"/>
                </a:solidFill>
              </a:rPr>
              <a:t>después de completar la renovación</a:t>
            </a:r>
            <a:r>
              <a:rPr lang="en-US" sz="900" smtClean="0">
                <a:solidFill>
                  <a:srgbClr val="000000"/>
                </a:solidFill>
              </a:rPr>
              <a:t>. </a:t>
            </a:r>
            <a:r>
              <a:rPr lang="es-ES_tradnl" sz="900" smtClean="0">
                <a:solidFill>
                  <a:srgbClr val="000000"/>
                </a:solidFill>
              </a:rPr>
              <a:t>La fecha de las pruebas</a:t>
            </a:r>
            <a:r>
              <a:rPr lang="en-US" sz="900" smtClean="0">
                <a:solidFill>
                  <a:srgbClr val="000000"/>
                </a:solidFill>
              </a:rPr>
              <a:t>,</a:t>
            </a:r>
            <a:r>
              <a:rPr lang="es-ES_tradnl" sz="900" smtClean="0">
                <a:solidFill>
                  <a:srgbClr val="000000"/>
                </a:solidFill>
              </a:rPr>
              <a:t> la identificación</a:t>
            </a:r>
            <a:r>
              <a:rPr lang="en-US" sz="900" smtClean="0">
                <a:solidFill>
                  <a:srgbClr val="000000"/>
                </a:solidFill>
              </a:rPr>
              <a:t> </a:t>
            </a:r>
            <a:r>
              <a:rPr lang="es-ES_tradnl" sz="900" smtClean="0">
                <a:solidFill>
                  <a:srgbClr val="000000"/>
                </a:solidFill>
              </a:rPr>
              <a:t>y la información de </a:t>
            </a:r>
            <a:r>
              <a:rPr lang="en-US" sz="900" smtClean="0">
                <a:solidFill>
                  <a:srgbClr val="000000"/>
                </a:solidFill>
              </a:rPr>
              <a:t>contact</a:t>
            </a:r>
            <a:r>
              <a:rPr lang="es-ES_tradnl" sz="900" smtClean="0">
                <a:solidFill>
                  <a:srgbClr val="000000"/>
                </a:solidFill>
              </a:rPr>
              <a:t>o</a:t>
            </a:r>
            <a:r>
              <a:rPr lang="en-US" sz="900" smtClean="0">
                <a:solidFill>
                  <a:srgbClr val="000000"/>
                </a:solidFill>
              </a:rPr>
              <a:t> </a:t>
            </a:r>
            <a:r>
              <a:rPr lang="es-ES_tradnl" sz="900" smtClean="0">
                <a:solidFill>
                  <a:srgbClr val="000000"/>
                </a:solidFill>
              </a:rPr>
              <a:t>de la empresa certificada y del renovador certificado que realiza las pruebas</a:t>
            </a:r>
            <a:r>
              <a:rPr lang="en-US" sz="900" smtClean="0">
                <a:solidFill>
                  <a:srgbClr val="000000"/>
                </a:solidFill>
              </a:rPr>
              <a:t>, </a:t>
            </a:r>
            <a:r>
              <a:rPr lang="es-ES_tradnl" sz="900" smtClean="0">
                <a:solidFill>
                  <a:srgbClr val="000000"/>
                </a:solidFill>
              </a:rPr>
              <a:t>el nombre del laboratorio</a:t>
            </a:r>
            <a:r>
              <a:rPr lang="en-US" sz="900" smtClean="0">
                <a:solidFill>
                  <a:srgbClr val="000000"/>
                </a:solidFill>
              </a:rPr>
              <a:t>, </a:t>
            </a:r>
            <a:r>
              <a:rPr lang="es-ES_tradnl" sz="900" smtClean="0">
                <a:solidFill>
                  <a:srgbClr val="000000"/>
                </a:solidFill>
              </a:rPr>
              <a:t>las ubicaciones de las superficies probadas</a:t>
            </a:r>
            <a:r>
              <a:rPr lang="en-US" sz="900" smtClean="0">
                <a:solidFill>
                  <a:srgbClr val="000000"/>
                </a:solidFill>
              </a:rPr>
              <a:t>, </a:t>
            </a:r>
            <a:r>
              <a:rPr lang="es-ES_tradnl" sz="900" smtClean="0">
                <a:solidFill>
                  <a:srgbClr val="000000"/>
                </a:solidFill>
              </a:rPr>
              <a:t>las </a:t>
            </a:r>
            <a:r>
              <a:rPr lang="en-US" sz="900" smtClean="0">
                <a:solidFill>
                  <a:srgbClr val="000000"/>
                </a:solidFill>
              </a:rPr>
              <a:t>descrip</a:t>
            </a:r>
            <a:r>
              <a:rPr lang="es-ES_tradnl" sz="900" smtClean="0">
                <a:solidFill>
                  <a:srgbClr val="000000"/>
                </a:solidFill>
              </a:rPr>
              <a:t>c</a:t>
            </a:r>
            <a:r>
              <a:rPr lang="en-US" sz="900" smtClean="0">
                <a:solidFill>
                  <a:srgbClr val="000000"/>
                </a:solidFill>
              </a:rPr>
              <a:t>ion</a:t>
            </a:r>
            <a:r>
              <a:rPr lang="es-ES_tradnl" sz="900" smtClean="0">
                <a:solidFill>
                  <a:srgbClr val="000000"/>
                </a:solidFill>
              </a:rPr>
              <a:t>e</a:t>
            </a:r>
            <a:r>
              <a:rPr lang="en-US" sz="900" smtClean="0">
                <a:solidFill>
                  <a:srgbClr val="000000"/>
                </a:solidFill>
              </a:rPr>
              <a:t>s </a:t>
            </a:r>
            <a:r>
              <a:rPr lang="es-ES_tradnl" sz="900" smtClean="0">
                <a:solidFill>
                  <a:srgbClr val="000000"/>
                </a:solidFill>
              </a:rPr>
              <a:t>de las superficies probadas</a:t>
            </a:r>
            <a:r>
              <a:rPr lang="en-US" sz="900" smtClean="0">
                <a:solidFill>
                  <a:srgbClr val="000000"/>
                </a:solidFill>
              </a:rPr>
              <a:t> </a:t>
            </a:r>
            <a:r>
              <a:rPr lang="es-ES_tradnl" sz="900" smtClean="0">
                <a:solidFill>
                  <a:srgbClr val="000000"/>
                </a:solidFill>
              </a:rPr>
              <a:t>y los resultados de las pruebas deben incluirse en el informa al propietario</a:t>
            </a:r>
            <a:r>
              <a:rPr lang="en-US" sz="900" smtClean="0">
                <a:solidFill>
                  <a:srgbClr val="000000"/>
                </a:solidFill>
              </a:rPr>
              <a:t>.</a:t>
            </a:r>
          </a:p>
          <a:p>
            <a:pPr marL="342900" lvl="1" indent="-228600">
              <a:spcBef>
                <a:spcPts val="600"/>
              </a:spcBef>
              <a:buFontTx/>
              <a:buNone/>
              <a:tabLst>
                <a:tab pos="342900" algn="l"/>
              </a:tabLst>
            </a:pPr>
            <a:r>
              <a:rPr lang="en-US" sz="900" smtClean="0"/>
              <a:t>Not</a:t>
            </a:r>
            <a:r>
              <a:rPr lang="es-ES_tradnl" sz="900" smtClean="0"/>
              <a:t>a</a:t>
            </a:r>
            <a:r>
              <a:rPr lang="en-US" sz="900" smtClean="0"/>
              <a:t>:</a:t>
            </a:r>
            <a:r>
              <a:rPr lang="es-ES_tradnl" sz="900" smtClean="0"/>
              <a:t> Si se informa una presencia de plomo por debajo del nivel reglamentario, se sigue recomendando </a:t>
            </a:r>
            <a:r>
              <a:rPr lang="en-US" sz="900" smtClean="0"/>
              <a:t>us</a:t>
            </a:r>
            <a:r>
              <a:rPr lang="es-ES_tradnl" sz="900" smtClean="0"/>
              <a:t>ar</a:t>
            </a:r>
            <a:r>
              <a:rPr lang="en-US" sz="900" smtClean="0"/>
              <a:t> </a:t>
            </a:r>
            <a:r>
              <a:rPr lang="es-ES_tradnl" sz="900" smtClean="0"/>
              <a:t>prácticas laborales seguras con el plomo porque se pueden crear peligros por plomo a esos niveles de</a:t>
            </a:r>
            <a:r>
              <a:rPr lang="en-US" sz="900" smtClean="0"/>
              <a:t> </a:t>
            </a:r>
            <a:r>
              <a:rPr lang="es-ES_tradnl" sz="900" smtClean="0"/>
              <a:t>plomo en la pintura</a:t>
            </a:r>
            <a:r>
              <a:rPr lang="en-US" sz="900" smtClean="0"/>
              <a:t>. </a:t>
            </a:r>
          </a:p>
        </p:txBody>
      </p:sp>
      <p:sp>
        <p:nvSpPr>
          <p:cNvPr id="13316" name="Slide Number Placeholder 4"/>
          <p:cNvSpPr txBox="1">
            <a:spLocks noGrp="1"/>
          </p:cNvSpPr>
          <p:nvPr/>
        </p:nvSpPr>
        <p:spPr bwMode="auto">
          <a:xfrm>
            <a:off x="438150" y="8632825"/>
            <a:ext cx="1481138" cy="515938"/>
          </a:xfrm>
          <a:prstGeom prst="rect">
            <a:avLst/>
          </a:prstGeom>
          <a:noFill/>
          <a:ln w="9525">
            <a:noFill/>
            <a:miter lim="800000"/>
            <a:headEnd/>
            <a:tailEnd/>
          </a:ln>
        </p:spPr>
        <p:txBody>
          <a:bodyPr lIns="93125" tIns="46562" rIns="93125" bIns="46562" anchor="b"/>
          <a:lstStyle/>
          <a:p>
            <a:pPr defTabSz="930275"/>
            <a:r>
              <a:rPr lang="en-US"/>
              <a:t>2-</a:t>
            </a:r>
            <a:fld id="{03203BE8-1727-4A1B-975B-5FDD9556601C}" type="slidenum">
              <a:rPr lang="en-US"/>
              <a:pPr defTabSz="930275"/>
              <a:t>4</a:t>
            </a:fld>
            <a:endParaRPr lang="en-US"/>
          </a:p>
        </p:txBody>
      </p:sp>
      <p:sp>
        <p:nvSpPr>
          <p:cNvPr id="13317" name="Date Placeholder 5"/>
          <p:cNvSpPr txBox="1">
            <a:spLocks noGrp="1"/>
          </p:cNvSpPr>
          <p:nvPr/>
        </p:nvSpPr>
        <p:spPr bwMode="auto">
          <a:xfrm>
            <a:off x="2774950" y="8712200"/>
            <a:ext cx="1606550" cy="442913"/>
          </a:xfrm>
          <a:prstGeom prst="rect">
            <a:avLst/>
          </a:prstGeom>
          <a:noFill/>
          <a:ln w="9525">
            <a:noFill/>
            <a:miter lim="800000"/>
            <a:headEnd/>
            <a:tailEnd/>
          </a:ln>
        </p:spPr>
        <p:txBody>
          <a:bodyPr lIns="88099" tIns="44050" rIns="88099" bIns="44050"/>
          <a:lstStyle/>
          <a:p>
            <a:pPr algn="ctr" defTabSz="879475">
              <a:lnSpc>
                <a:spcPct val="280000"/>
              </a:lnSpc>
            </a:pPr>
            <a:r>
              <a:rPr lang="en-US"/>
              <a:t>Octubre de 2011</a:t>
            </a:r>
          </a:p>
        </p:txBody>
      </p:sp>
      <p:sp>
        <p:nvSpPr>
          <p:cNvPr id="13318" name="Rectangle 2"/>
          <p:cNvSpPr>
            <a:spLocks noGrp="1" noChangeArrowheads="1"/>
          </p:cNvSpPr>
          <p:nvPr>
            <p:ph type="hdr" sz="quarter"/>
          </p:nvPr>
        </p:nvSpPr>
        <p:spPr>
          <a:xfrm>
            <a:off x="152400" y="0"/>
            <a:ext cx="6858000" cy="609600"/>
          </a:xfrm>
          <a:noFill/>
        </p:spPr>
        <p:txBody>
          <a:bodyPr/>
          <a:lstStyle/>
          <a:p>
            <a:pPr marL="0" indent="0"/>
            <a:endParaRPr lang="en-US" smtClean="0"/>
          </a:p>
          <a:p>
            <a:pPr marL="0" indent="0"/>
            <a:r>
              <a:rPr lang="en-US" smtClean="0"/>
              <a:t>Perfeccionamiento de </a:t>
            </a:r>
            <a:r>
              <a:rPr lang="es-ES_tradnl" smtClean="0"/>
              <a:t>prácticas seguras para trabajar con el</a:t>
            </a:r>
            <a:r>
              <a:rPr lang="en-US" smtClean="0"/>
              <a:t> plomo en labores de renovación, reparación y pintura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solidFill>
            <a:srgbClr val="FFFFFF"/>
          </a:solidFill>
          <a:ln/>
        </p:spPr>
      </p:sp>
      <p:sp>
        <p:nvSpPr>
          <p:cNvPr id="14339" name="Notes Placeholder 2"/>
          <p:cNvSpPr>
            <a:spLocks noGrp="1"/>
          </p:cNvSpPr>
          <p:nvPr>
            <p:ph type="body" idx="1"/>
          </p:nvPr>
        </p:nvSpPr>
        <p:spPr>
          <a:xfrm>
            <a:off x="685800" y="4427538"/>
            <a:ext cx="5791200" cy="4181475"/>
          </a:xfrm>
          <a:noFill/>
          <a:ln/>
        </p:spPr>
        <p:txBody>
          <a:bodyPr lIns="93125" tIns="46562" rIns="93125" bIns="46562"/>
          <a:lstStyle/>
          <a:p>
            <a:r>
              <a:rPr lang="es-ES_tradnl" smtClean="0"/>
              <a:t>Generalidades sobre la recogida de muestras de cáscaras de pintura </a:t>
            </a:r>
            <a:r>
              <a:rPr lang="en-US" smtClean="0"/>
              <a:t>(</a:t>
            </a:r>
            <a:r>
              <a:rPr lang="es-ES_tradnl" smtClean="0"/>
              <a:t>consulte las instrucciones detalladas en el </a:t>
            </a:r>
            <a:r>
              <a:rPr lang="en-US" smtClean="0"/>
              <a:t>Ap</a:t>
            </a:r>
            <a:r>
              <a:rPr lang="es-ES_tradnl" smtClean="0"/>
              <a:t>é</a:t>
            </a:r>
            <a:r>
              <a:rPr lang="en-US" smtClean="0"/>
              <a:t>ndi</a:t>
            </a:r>
            <a:r>
              <a:rPr lang="es-ES_tradnl" smtClean="0"/>
              <a:t>ce</a:t>
            </a:r>
            <a:r>
              <a:rPr lang="en-US" smtClean="0"/>
              <a:t> 9):</a:t>
            </a:r>
            <a:endParaRPr lang="en-US" sz="1200" smtClean="0"/>
          </a:p>
          <a:p>
            <a:r>
              <a:rPr lang="en-US" b="1" smtClean="0"/>
              <a:t> </a:t>
            </a:r>
            <a:endParaRPr lang="en-US" smtClean="0"/>
          </a:p>
          <a:p>
            <a:pPr lvl="1"/>
            <a:r>
              <a:rPr lang="es-ES_tradnl" smtClean="0"/>
              <a:t>Paso </a:t>
            </a:r>
            <a:r>
              <a:rPr lang="en-US" smtClean="0"/>
              <a:t>1: </a:t>
            </a:r>
            <a:r>
              <a:rPr lang="es-ES_tradnl" smtClean="0"/>
              <a:t>Escriba la información requerida y las observaciones sobre la ubicación de las pruebas en el </a:t>
            </a:r>
            <a:r>
              <a:rPr lang="es-ES_tradnl" i="1" smtClean="0"/>
              <a:t>Formulario de Recogida de Muestras de Cáscaras de Pintura </a:t>
            </a:r>
            <a:r>
              <a:rPr lang="es-ES_tradnl" smtClean="0"/>
              <a:t>y en el recipiente de muestras de cáscaras de pintura</a:t>
            </a:r>
            <a:r>
              <a:rPr lang="en-US" smtClean="0"/>
              <a:t>.</a:t>
            </a:r>
          </a:p>
          <a:p>
            <a:pPr lvl="1"/>
            <a:r>
              <a:rPr lang="es-ES_tradnl" smtClean="0"/>
              <a:t>Paso </a:t>
            </a:r>
            <a:r>
              <a:rPr lang="en-US" smtClean="0"/>
              <a:t>2: Mar</a:t>
            </a:r>
            <a:r>
              <a:rPr lang="es-ES_tradnl" smtClean="0"/>
              <a:t>que el área de recogida usando una plantilla o a mano alzada</a:t>
            </a:r>
            <a:r>
              <a:rPr lang="en-US" smtClean="0"/>
              <a:t>.</a:t>
            </a:r>
          </a:p>
          <a:p>
            <a:pPr lvl="1"/>
            <a:r>
              <a:rPr lang="es-ES_tradnl" smtClean="0"/>
              <a:t>Paso </a:t>
            </a:r>
            <a:r>
              <a:rPr lang="en-US" smtClean="0"/>
              <a:t>3: </a:t>
            </a:r>
            <a:r>
              <a:rPr lang="es-ES_tradnl" smtClean="0"/>
              <a:t>Prepare una bandeja de recogida de pintura</a:t>
            </a:r>
            <a:endParaRPr lang="en-US" smtClean="0"/>
          </a:p>
          <a:p>
            <a:pPr lvl="1"/>
            <a:r>
              <a:rPr lang="es-ES_tradnl" smtClean="0"/>
              <a:t>Paso</a:t>
            </a:r>
            <a:r>
              <a:rPr lang="en-US" smtClean="0"/>
              <a:t> 4: </a:t>
            </a:r>
            <a:r>
              <a:rPr lang="es-ES_tradnl" smtClean="0"/>
              <a:t>Quite la pintura.</a:t>
            </a:r>
            <a:endParaRPr lang="en-US" smtClean="0"/>
          </a:p>
          <a:p>
            <a:pPr lvl="1"/>
            <a:r>
              <a:rPr lang="es-ES_tradnl" smtClean="0"/>
              <a:t>Paso </a:t>
            </a:r>
            <a:r>
              <a:rPr lang="en-US" smtClean="0"/>
              <a:t>5: </a:t>
            </a:r>
            <a:r>
              <a:rPr lang="es-ES_tradnl" smtClean="0"/>
              <a:t>Limpie todas las herramientas de corte usadas durante la recogida de muestras de pintura</a:t>
            </a:r>
            <a:r>
              <a:rPr lang="en-US" smtClean="0"/>
              <a:t>.</a:t>
            </a:r>
          </a:p>
          <a:p>
            <a:pPr lvl="1"/>
            <a:r>
              <a:rPr lang="es-ES_tradnl" smtClean="0"/>
              <a:t>Paso </a:t>
            </a:r>
            <a:r>
              <a:rPr lang="en-US" smtClean="0"/>
              <a:t>6: Transf</a:t>
            </a:r>
            <a:r>
              <a:rPr lang="es-ES_tradnl" smtClean="0"/>
              <a:t>iera la muestra recogida al recipiente de recogida de pintura</a:t>
            </a:r>
            <a:r>
              <a:rPr lang="en-US" smtClean="0"/>
              <a:t>.</a:t>
            </a:r>
          </a:p>
          <a:p>
            <a:pPr lvl="1"/>
            <a:r>
              <a:rPr lang="es-ES_tradnl" smtClean="0"/>
              <a:t>Paso </a:t>
            </a:r>
            <a:r>
              <a:rPr lang="en-US" smtClean="0"/>
              <a:t>7: C</a:t>
            </a:r>
            <a:r>
              <a:rPr lang="es-ES_tradnl" smtClean="0"/>
              <a:t>ompruebe si la documentación está completa en el </a:t>
            </a:r>
            <a:r>
              <a:rPr lang="es-ES_tradnl" i="1" smtClean="0"/>
              <a:t>Formulario de Recogida de Muestras de Cáscaras de Pintura.</a:t>
            </a:r>
            <a:r>
              <a:rPr lang="en-US" smtClean="0"/>
              <a:t> </a:t>
            </a:r>
          </a:p>
          <a:p>
            <a:endParaRPr lang="en-US" smtClean="0"/>
          </a:p>
          <a:p>
            <a:endParaRPr lang="en-US" smtClean="0"/>
          </a:p>
        </p:txBody>
      </p:sp>
      <p:sp>
        <p:nvSpPr>
          <p:cNvPr id="14340" name="Slide Number Placeholder 4"/>
          <p:cNvSpPr txBox="1">
            <a:spLocks noGrp="1"/>
          </p:cNvSpPr>
          <p:nvPr/>
        </p:nvSpPr>
        <p:spPr bwMode="auto">
          <a:xfrm>
            <a:off x="438150" y="8632825"/>
            <a:ext cx="1481138" cy="515938"/>
          </a:xfrm>
          <a:prstGeom prst="rect">
            <a:avLst/>
          </a:prstGeom>
          <a:noFill/>
          <a:ln w="9525">
            <a:noFill/>
            <a:miter lim="800000"/>
            <a:headEnd/>
            <a:tailEnd/>
          </a:ln>
        </p:spPr>
        <p:txBody>
          <a:bodyPr lIns="93125" tIns="46562" rIns="93125" bIns="46562" anchor="b"/>
          <a:lstStyle/>
          <a:p>
            <a:pPr defTabSz="930275"/>
            <a:r>
              <a:rPr lang="en-US"/>
              <a:t>2-</a:t>
            </a:r>
            <a:fld id="{C71216E8-917D-4687-BE2C-F3494F5CCE0E}" type="slidenum">
              <a:rPr lang="en-US"/>
              <a:pPr defTabSz="930275"/>
              <a:t>5</a:t>
            </a:fld>
            <a:endParaRPr lang="en-US"/>
          </a:p>
        </p:txBody>
      </p:sp>
      <p:sp>
        <p:nvSpPr>
          <p:cNvPr id="14341" name="Date Placeholder 5"/>
          <p:cNvSpPr txBox="1">
            <a:spLocks noGrp="1"/>
          </p:cNvSpPr>
          <p:nvPr/>
        </p:nvSpPr>
        <p:spPr bwMode="auto">
          <a:xfrm>
            <a:off x="2774950" y="8712200"/>
            <a:ext cx="1606550" cy="442913"/>
          </a:xfrm>
          <a:prstGeom prst="rect">
            <a:avLst/>
          </a:prstGeom>
          <a:noFill/>
          <a:ln w="9525">
            <a:noFill/>
            <a:miter lim="800000"/>
            <a:headEnd/>
            <a:tailEnd/>
          </a:ln>
        </p:spPr>
        <p:txBody>
          <a:bodyPr lIns="88099" tIns="44050" rIns="88099" bIns="44050"/>
          <a:lstStyle/>
          <a:p>
            <a:pPr algn="ctr" defTabSz="879475">
              <a:lnSpc>
                <a:spcPct val="280000"/>
              </a:lnSpc>
            </a:pPr>
            <a:r>
              <a:rPr lang="en-US"/>
              <a:t>Octubre de 2011</a:t>
            </a:r>
          </a:p>
        </p:txBody>
      </p:sp>
      <p:sp>
        <p:nvSpPr>
          <p:cNvPr id="14342" name="Rectangle 2"/>
          <p:cNvSpPr>
            <a:spLocks noGrp="1" noChangeArrowheads="1"/>
          </p:cNvSpPr>
          <p:nvPr>
            <p:ph type="hdr" sz="quarter"/>
          </p:nvPr>
        </p:nvSpPr>
        <p:spPr>
          <a:xfrm>
            <a:off x="152400" y="0"/>
            <a:ext cx="6858000" cy="609600"/>
          </a:xfrm>
          <a:noFill/>
        </p:spPr>
        <p:txBody>
          <a:bodyPr/>
          <a:lstStyle/>
          <a:p>
            <a:pPr marL="0" indent="0"/>
            <a:endParaRPr lang="en-US" smtClean="0"/>
          </a:p>
          <a:p>
            <a:pPr marL="0" indent="0"/>
            <a:r>
              <a:rPr lang="en-US" smtClean="0"/>
              <a:t>Perfeccionamiento de </a:t>
            </a:r>
            <a:r>
              <a:rPr lang="es-ES_tradnl" smtClean="0"/>
              <a:t>prácticas seguras para trabajar con el</a:t>
            </a:r>
            <a:r>
              <a:rPr lang="en-US" smtClean="0"/>
              <a:t> plomo en labores de renovación, reparación y pintura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Header Placeholder 2"/>
          <p:cNvSpPr>
            <a:spLocks noGrp="1" noChangeArrowheads="1"/>
          </p:cNvSpPr>
          <p:nvPr>
            <p:ph type="hdr" sz="quarter"/>
          </p:nvPr>
        </p:nvSpPr>
        <p:spPr>
          <a:xfrm>
            <a:off x="152400" y="0"/>
            <a:ext cx="6858000" cy="609600"/>
          </a:xfrm>
          <a:noFill/>
        </p:spPr>
        <p:txBody>
          <a:bodyPr/>
          <a:lstStyle/>
          <a:p>
            <a:pPr marL="0" indent="0"/>
            <a:endParaRPr lang="en-US" smtClean="0"/>
          </a:p>
          <a:p>
            <a:pPr marL="0" indent="0"/>
            <a:r>
              <a:rPr lang="en-US" smtClean="0"/>
              <a:t>Perfeccionamiento de </a:t>
            </a:r>
            <a:r>
              <a:rPr lang="es-ES_tradnl" smtClean="0"/>
              <a:t>prácticas seguras para trabajar con el</a:t>
            </a:r>
            <a:r>
              <a:rPr lang="en-US" smtClean="0"/>
              <a:t> plomo en labores de renovación, reparación y pintura</a:t>
            </a:r>
          </a:p>
        </p:txBody>
      </p:sp>
      <p:sp>
        <p:nvSpPr>
          <p:cNvPr id="15363" name="Rectangle 7"/>
          <p:cNvSpPr>
            <a:spLocks noGrp="1" noChangeArrowheads="1"/>
          </p:cNvSpPr>
          <p:nvPr>
            <p:ph type="sldNum" sz="quarter" idx="5"/>
          </p:nvPr>
        </p:nvSpPr>
        <p:spPr>
          <a:noFill/>
        </p:spPr>
        <p:txBody>
          <a:bodyPr/>
          <a:lstStyle/>
          <a:p>
            <a:r>
              <a:rPr lang="en-US" smtClean="0"/>
              <a:t>2-</a:t>
            </a:r>
            <a:fld id="{C6F4753B-48D4-43AA-A2B8-EB847DA6A4E8}" type="slidenum">
              <a:rPr lang="en-US" smtClean="0"/>
              <a:pPr/>
              <a:t>6</a:t>
            </a:fld>
            <a:endParaRPr lang="en-US" smtClean="0"/>
          </a:p>
        </p:txBody>
      </p:sp>
      <p:sp>
        <p:nvSpPr>
          <p:cNvPr id="15364" name="Rectangle 8"/>
          <p:cNvSpPr>
            <a:spLocks noGrp="1" noChangeArrowheads="1"/>
          </p:cNvSpPr>
          <p:nvPr>
            <p:ph type="dt" sz="quarter" idx="1"/>
          </p:nvPr>
        </p:nvSpPr>
        <p:spPr>
          <a:noFill/>
        </p:spPr>
        <p:txBody>
          <a:bodyPr/>
          <a:lstStyle/>
          <a:p>
            <a:r>
              <a:rPr lang="en-US" smtClean="0"/>
              <a:t>Octubre de 2011</a:t>
            </a:r>
          </a:p>
        </p:txBody>
      </p:sp>
      <p:sp>
        <p:nvSpPr>
          <p:cNvPr id="15365" name="Rectangle 2"/>
          <p:cNvSpPr>
            <a:spLocks noChangeArrowheads="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solidFill>
            <a:srgbClr val="FFFFFF"/>
          </a:solidFill>
          <a:ln/>
        </p:spPr>
      </p:sp>
      <p:sp>
        <p:nvSpPr>
          <p:cNvPr id="16387" name="Notes Placeholder 2"/>
          <p:cNvSpPr>
            <a:spLocks noGrp="1"/>
          </p:cNvSpPr>
          <p:nvPr>
            <p:ph type="body" idx="1"/>
          </p:nvPr>
        </p:nvSpPr>
        <p:spPr>
          <a:noFill/>
          <a:ln/>
        </p:spPr>
        <p:txBody>
          <a:bodyPr lIns="93125" tIns="46562" rIns="93125" bIns="46562"/>
          <a:lstStyle/>
          <a:p>
            <a:endParaRPr lang="es-ES" smtClean="0"/>
          </a:p>
        </p:txBody>
      </p:sp>
      <p:sp>
        <p:nvSpPr>
          <p:cNvPr id="16388" name="Slide Number Placeholder 4"/>
          <p:cNvSpPr txBox="1">
            <a:spLocks noGrp="1"/>
          </p:cNvSpPr>
          <p:nvPr/>
        </p:nvSpPr>
        <p:spPr bwMode="auto">
          <a:xfrm>
            <a:off x="438150" y="8632825"/>
            <a:ext cx="1481138" cy="515938"/>
          </a:xfrm>
          <a:prstGeom prst="rect">
            <a:avLst/>
          </a:prstGeom>
          <a:noFill/>
          <a:ln w="9525">
            <a:noFill/>
            <a:miter lim="800000"/>
            <a:headEnd/>
            <a:tailEnd/>
          </a:ln>
        </p:spPr>
        <p:txBody>
          <a:bodyPr lIns="93125" tIns="46562" rIns="93125" bIns="46562" anchor="b"/>
          <a:lstStyle/>
          <a:p>
            <a:pPr defTabSz="930275"/>
            <a:r>
              <a:rPr lang="en-US"/>
              <a:t>2-</a:t>
            </a:r>
            <a:fld id="{DEAA6833-C14C-46E8-9950-73B1B64DB05B}" type="slidenum">
              <a:rPr lang="en-US"/>
              <a:pPr defTabSz="930275"/>
              <a:t>7</a:t>
            </a:fld>
            <a:endParaRPr lang="en-US"/>
          </a:p>
        </p:txBody>
      </p:sp>
      <p:sp>
        <p:nvSpPr>
          <p:cNvPr id="16389" name="Date Placeholder 5"/>
          <p:cNvSpPr txBox="1">
            <a:spLocks noGrp="1"/>
          </p:cNvSpPr>
          <p:nvPr/>
        </p:nvSpPr>
        <p:spPr bwMode="auto">
          <a:xfrm>
            <a:off x="2774950" y="8712200"/>
            <a:ext cx="1606550" cy="442913"/>
          </a:xfrm>
          <a:prstGeom prst="rect">
            <a:avLst/>
          </a:prstGeom>
          <a:noFill/>
          <a:ln w="9525">
            <a:noFill/>
            <a:miter lim="800000"/>
            <a:headEnd/>
            <a:tailEnd/>
          </a:ln>
        </p:spPr>
        <p:txBody>
          <a:bodyPr lIns="88099" tIns="44050" rIns="88099" bIns="44050"/>
          <a:lstStyle/>
          <a:p>
            <a:pPr algn="ctr" defTabSz="879475">
              <a:lnSpc>
                <a:spcPct val="280000"/>
              </a:lnSpc>
            </a:pPr>
            <a:r>
              <a:rPr lang="en-US"/>
              <a:t>Octubre de 2011</a:t>
            </a:r>
          </a:p>
        </p:txBody>
      </p:sp>
      <p:sp>
        <p:nvSpPr>
          <p:cNvPr id="16390" name="Rectangle 2"/>
          <p:cNvSpPr>
            <a:spLocks noGrp="1" noChangeArrowheads="1"/>
          </p:cNvSpPr>
          <p:nvPr>
            <p:ph type="hdr" sz="quarter"/>
          </p:nvPr>
        </p:nvSpPr>
        <p:spPr>
          <a:xfrm>
            <a:off x="152400" y="0"/>
            <a:ext cx="6858000" cy="609600"/>
          </a:xfrm>
          <a:noFill/>
        </p:spPr>
        <p:txBody>
          <a:bodyPr/>
          <a:lstStyle/>
          <a:p>
            <a:pPr marL="0" indent="0"/>
            <a:endParaRPr lang="en-US" smtClean="0"/>
          </a:p>
          <a:p>
            <a:pPr marL="0" indent="0"/>
            <a:r>
              <a:rPr lang="en-US" smtClean="0"/>
              <a:t>Perfeccionamiento de </a:t>
            </a:r>
            <a:r>
              <a:rPr lang="es-ES_tradnl" smtClean="0"/>
              <a:t>prácticas seguras para trabajar con el</a:t>
            </a:r>
            <a:r>
              <a:rPr lang="en-US" smtClean="0"/>
              <a:t> plomo en labores de renovación, reparación y pintura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2-</a:t>
            </a:r>
            <a:fld id="{D96EB281-9D1B-46A6-BDBB-99ABBC7E45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2-</a:t>
            </a:r>
            <a:fld id="{88549618-41BE-493B-843A-DBD76D72301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1145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1912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2-</a:t>
            </a:r>
            <a:fld id="{A68B2856-B634-4873-A344-CFC33F6013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2-</a:t>
            </a:r>
            <a:fld id="{3682C088-6018-49FB-A211-540D4AF90D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2-</a:t>
            </a:r>
            <a:fld id="{A9BE35ED-5FB8-4B38-BE51-6D076F1EA53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2-</a:t>
            </a:r>
            <a:fld id="{17DBC58E-13C2-477F-826B-54EAF29E7DF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2-</a:t>
            </a:r>
            <a:fld id="{1FF531CB-F028-4249-9E3D-281D7F4E71F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2-</a:t>
            </a:r>
            <a:fld id="{19007B5B-31C8-4C53-86B0-893D6135059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2-</a:t>
            </a:r>
            <a:fld id="{7BD670F6-EBD8-4946-98CE-186F2D4151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2-</a:t>
            </a:r>
            <a:fld id="{1CC7C561-2A8F-4C65-9738-465A974648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2-</a:t>
            </a:r>
            <a:fld id="{C255974F-AC0E-4F32-BDD0-39658056E4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304800" y="3048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40 pt Arial Bold - Dark Blue</a:t>
            </a:r>
          </a:p>
        </p:txBody>
      </p:sp>
      <p:sp>
        <p:nvSpPr>
          <p:cNvPr id="1029" name="Rectangle 3"/>
          <p:cNvSpPr>
            <a:spLocks noGrp="1" noChangeArrowheads="1"/>
          </p:cNvSpPr>
          <p:nvPr>
            <p:ph type="body" idx="1"/>
          </p:nvPr>
        </p:nvSpPr>
        <p:spPr bwMode="auto">
          <a:xfrm>
            <a:off x="304800" y="1981200"/>
            <a:ext cx="8458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24 pt Arial - Dark Blue</a:t>
            </a:r>
          </a:p>
          <a:p>
            <a:pPr lvl="2"/>
            <a:r>
              <a:rPr lang="en-US" smtClean="0"/>
              <a:t>20 pt Arial - Dark Blue</a:t>
            </a:r>
          </a:p>
          <a:p>
            <a:pPr lvl="3"/>
            <a:r>
              <a:rPr lang="en-US" smtClean="0"/>
              <a:t>20 pt Arial Dark Blue</a:t>
            </a:r>
          </a:p>
        </p:txBody>
      </p:sp>
      <p:sp>
        <p:nvSpPr>
          <p:cNvPr id="2" name="Rectangle 4"/>
          <p:cNvSpPr>
            <a:spLocks noGrp="1" noChangeArrowheads="1"/>
          </p:cNvSpPr>
          <p:nvPr>
            <p:ph type="dt" sz="half" idx="2"/>
          </p:nvPr>
        </p:nvSpPr>
        <p:spPr bwMode="auto">
          <a:xfrm>
            <a:off x="304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60000"/>
              </a:lnSpc>
              <a:defRPr sz="1200">
                <a:solidFill>
                  <a:srgbClr val="000099"/>
                </a:solidFill>
              </a:defRPr>
            </a:lvl1pPr>
          </a:lstStyle>
          <a:p>
            <a:pPr>
              <a:defRPr/>
            </a:pPr>
            <a:r>
              <a:rPr lang="en-US"/>
              <a:t>Octubre de 2011</a:t>
            </a:r>
          </a:p>
        </p:txBody>
      </p:sp>
      <p:sp>
        <p:nvSpPr>
          <p:cNvPr id="3"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70000"/>
              </a:lnSpc>
              <a:defRPr sz="1200">
                <a:solidFill>
                  <a:srgbClr val="000099"/>
                </a:solidFill>
              </a:defRPr>
            </a:lvl1pPr>
          </a:lstStyle>
          <a:p>
            <a:pPr>
              <a:defRPr/>
            </a:pPr>
            <a:r>
              <a:rPr lang="en-US"/>
              <a:t>Draft Rev. 1 -- Do Not Cite or Quote</a:t>
            </a:r>
          </a:p>
        </p:txBody>
      </p:sp>
      <p:sp>
        <p:nvSpPr>
          <p:cNvPr id="1030" name="Rectangle 6"/>
          <p:cNvSpPr>
            <a:spLocks noGrp="1" noChangeArrowheads="1"/>
          </p:cNvSpPr>
          <p:nvPr>
            <p:ph type="sldNum" sz="quarter" idx="4"/>
          </p:nvPr>
        </p:nvSpPr>
        <p:spPr bwMode="auto">
          <a:xfrm>
            <a:off x="6858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70000"/>
              </a:lnSpc>
              <a:defRPr sz="1200">
                <a:solidFill>
                  <a:srgbClr val="000099"/>
                </a:solidFill>
              </a:defRPr>
            </a:lvl1pPr>
          </a:lstStyle>
          <a:p>
            <a:pPr>
              <a:defRPr/>
            </a:pPr>
            <a:r>
              <a:rPr lang="en-US"/>
              <a:t>2-</a:t>
            </a:r>
            <a:fld id="{28712ECB-FFF4-4752-AB09-8A006CBB7704}" type="slidenum">
              <a:rPr lang="en-US"/>
              <a:pPr>
                <a:defRPr/>
              </a:pPr>
              <a:t>‹#›</a:t>
            </a:fld>
            <a:endParaRPr lang="en-US"/>
          </a:p>
        </p:txBody>
      </p:sp>
      <p:sp>
        <p:nvSpPr>
          <p:cNvPr id="1031" name="Line 7"/>
          <p:cNvSpPr>
            <a:spLocks noChangeShapeType="1"/>
          </p:cNvSpPr>
          <p:nvPr/>
        </p:nvSpPr>
        <p:spPr bwMode="auto">
          <a:xfrm>
            <a:off x="304800" y="1676400"/>
            <a:ext cx="8458200" cy="0"/>
          </a:xfrm>
          <a:prstGeom prst="line">
            <a:avLst/>
          </a:prstGeom>
          <a:noFill/>
          <a:ln w="38100">
            <a:solidFill>
              <a:srgbClr val="000099"/>
            </a:solidFill>
            <a:round/>
            <a:headEnd/>
            <a:tailEnd/>
          </a:ln>
        </p:spPr>
        <p:txBody>
          <a:bodyPr wrap="none" anchor="ctr"/>
          <a:lstStyle/>
          <a:p>
            <a:pPr>
              <a:defRPr/>
            </a:pPr>
            <a:endParaRPr lang="de-DE"/>
          </a:p>
        </p:txBody>
      </p:sp>
      <p:pic>
        <p:nvPicPr>
          <p:cNvPr id="1034" name="Picture 9" descr="HUD-seal-color 300 DPI"/>
          <p:cNvPicPr>
            <a:picLocks noChangeAspect="1" noChangeArrowheads="1"/>
          </p:cNvPicPr>
          <p:nvPr userDrawn="1"/>
        </p:nvPicPr>
        <p:blipFill>
          <a:blip r:embed="rId14" cstate="print"/>
          <a:srcRect/>
          <a:stretch>
            <a:fillRect/>
          </a:stretch>
        </p:blipFill>
        <p:spPr bwMode="auto">
          <a:xfrm>
            <a:off x="8153400" y="5715000"/>
            <a:ext cx="762000" cy="736600"/>
          </a:xfrm>
          <a:prstGeom prst="rect">
            <a:avLst/>
          </a:prstGeom>
          <a:noFill/>
          <a:ln w="9525">
            <a:noFill/>
            <a:miter lim="800000"/>
            <a:headEnd/>
            <a:tailEnd/>
          </a:ln>
        </p:spPr>
      </p:pic>
      <p:graphicFrame>
        <p:nvGraphicFramePr>
          <p:cNvPr id="1026" name="Object 12"/>
          <p:cNvGraphicFramePr>
            <a:graphicFrameLocks noChangeAspect="1"/>
          </p:cNvGraphicFramePr>
          <p:nvPr/>
        </p:nvGraphicFramePr>
        <p:xfrm>
          <a:off x="6477000" y="5751513"/>
          <a:ext cx="1562100" cy="735012"/>
        </p:xfrm>
        <a:graphic>
          <a:graphicData uri="http://schemas.openxmlformats.org/presentationml/2006/ole">
            <p:oleObj spid="_x0000_s1026" name="Photo Editor Photo" r:id="rId15" imgW="1638529" imgH="771429" progId="MSPhotoEd.3">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4000" b="1">
          <a:solidFill>
            <a:srgbClr val="000099"/>
          </a:solidFill>
          <a:latin typeface="+mj-lt"/>
          <a:ea typeface="+mj-ea"/>
          <a:cs typeface="+mj-cs"/>
        </a:defRPr>
      </a:lvl1pPr>
      <a:lvl2pPr algn="l" rtl="0" eaLnBrk="0" fontAlgn="base" hangingPunct="0">
        <a:spcBef>
          <a:spcPct val="0"/>
        </a:spcBef>
        <a:spcAft>
          <a:spcPct val="0"/>
        </a:spcAft>
        <a:defRPr sz="4000" b="1">
          <a:solidFill>
            <a:srgbClr val="000099"/>
          </a:solidFill>
          <a:latin typeface="Arial" charset="0"/>
        </a:defRPr>
      </a:lvl2pPr>
      <a:lvl3pPr algn="l" rtl="0" eaLnBrk="0" fontAlgn="base" hangingPunct="0">
        <a:spcBef>
          <a:spcPct val="0"/>
        </a:spcBef>
        <a:spcAft>
          <a:spcPct val="0"/>
        </a:spcAft>
        <a:defRPr sz="4000" b="1">
          <a:solidFill>
            <a:srgbClr val="000099"/>
          </a:solidFill>
          <a:latin typeface="Arial" charset="0"/>
        </a:defRPr>
      </a:lvl3pPr>
      <a:lvl4pPr algn="l" rtl="0" eaLnBrk="0" fontAlgn="base" hangingPunct="0">
        <a:spcBef>
          <a:spcPct val="0"/>
        </a:spcBef>
        <a:spcAft>
          <a:spcPct val="0"/>
        </a:spcAft>
        <a:defRPr sz="4000" b="1">
          <a:solidFill>
            <a:srgbClr val="000099"/>
          </a:solidFill>
          <a:latin typeface="Arial" charset="0"/>
        </a:defRPr>
      </a:lvl4pPr>
      <a:lvl5pPr algn="l" rtl="0" eaLnBrk="0" fontAlgn="base" hangingPunct="0">
        <a:spcBef>
          <a:spcPct val="0"/>
        </a:spcBef>
        <a:spcAft>
          <a:spcPct val="0"/>
        </a:spcAft>
        <a:defRPr sz="4000" b="1">
          <a:solidFill>
            <a:srgbClr val="000099"/>
          </a:solidFill>
          <a:latin typeface="Arial" charset="0"/>
        </a:defRPr>
      </a:lvl5pPr>
      <a:lvl6pPr marL="457200" algn="l" rtl="0" eaLnBrk="0" fontAlgn="base" hangingPunct="0">
        <a:spcBef>
          <a:spcPct val="0"/>
        </a:spcBef>
        <a:spcAft>
          <a:spcPct val="0"/>
        </a:spcAft>
        <a:defRPr sz="4000" b="1">
          <a:solidFill>
            <a:srgbClr val="000099"/>
          </a:solidFill>
          <a:latin typeface="Arial" charset="0"/>
        </a:defRPr>
      </a:lvl6pPr>
      <a:lvl7pPr marL="914400" algn="l" rtl="0" eaLnBrk="0" fontAlgn="base" hangingPunct="0">
        <a:spcBef>
          <a:spcPct val="0"/>
        </a:spcBef>
        <a:spcAft>
          <a:spcPct val="0"/>
        </a:spcAft>
        <a:defRPr sz="4000" b="1">
          <a:solidFill>
            <a:srgbClr val="000099"/>
          </a:solidFill>
          <a:latin typeface="Arial" charset="0"/>
        </a:defRPr>
      </a:lvl7pPr>
      <a:lvl8pPr marL="1371600" algn="l" rtl="0" eaLnBrk="0" fontAlgn="base" hangingPunct="0">
        <a:spcBef>
          <a:spcPct val="0"/>
        </a:spcBef>
        <a:spcAft>
          <a:spcPct val="0"/>
        </a:spcAft>
        <a:defRPr sz="4000" b="1">
          <a:solidFill>
            <a:srgbClr val="000099"/>
          </a:solidFill>
          <a:latin typeface="Arial" charset="0"/>
        </a:defRPr>
      </a:lvl8pPr>
      <a:lvl9pPr marL="1828800" algn="l" rtl="0" eaLnBrk="0" fontAlgn="base" hangingPunct="0">
        <a:spcBef>
          <a:spcPct val="0"/>
        </a:spcBef>
        <a:spcAft>
          <a:spcPct val="0"/>
        </a:spcAft>
        <a:defRPr sz="4000" b="1">
          <a:solidFill>
            <a:srgbClr val="000099"/>
          </a:solidFill>
          <a:latin typeface="Arial" charset="0"/>
        </a:defRPr>
      </a:lvl9pPr>
    </p:titleStyle>
    <p:bodyStyle>
      <a:lvl1pPr marL="342900" indent="-342900" algn="l" rtl="0" eaLnBrk="0" fontAlgn="base" hangingPunct="0">
        <a:spcBef>
          <a:spcPct val="20000"/>
        </a:spcBef>
        <a:spcAft>
          <a:spcPct val="0"/>
        </a:spcAft>
        <a:buSzPct val="95000"/>
        <a:buChar char="•"/>
        <a:defRPr sz="2800" b="1">
          <a:solidFill>
            <a:srgbClr val="0000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99"/>
          </a:solidFill>
          <a:latin typeface="+mn-lt"/>
        </a:defRPr>
      </a:lvl2pPr>
      <a:lvl3pPr marL="1143000" indent="-228600" algn="l" rtl="0" eaLnBrk="0" fontAlgn="base" hangingPunct="0">
        <a:spcBef>
          <a:spcPct val="20000"/>
        </a:spcBef>
        <a:spcAft>
          <a:spcPct val="0"/>
        </a:spcAft>
        <a:buChar char="•"/>
        <a:defRPr sz="20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n-US" smtClean="0"/>
              <a:t>Octubre de 2011</a:t>
            </a:r>
          </a:p>
        </p:txBody>
      </p:sp>
      <p:sp>
        <p:nvSpPr>
          <p:cNvPr id="2051" name="Slide Number Placeholder 5"/>
          <p:cNvSpPr>
            <a:spLocks noGrp="1"/>
          </p:cNvSpPr>
          <p:nvPr>
            <p:ph type="sldNum" sz="quarter" idx="12"/>
          </p:nvPr>
        </p:nvSpPr>
        <p:spPr>
          <a:noFill/>
        </p:spPr>
        <p:txBody>
          <a:bodyPr/>
          <a:lstStyle/>
          <a:p>
            <a:r>
              <a:rPr lang="en-US" smtClean="0"/>
              <a:t>2-</a:t>
            </a:r>
            <a:fld id="{34AAA334-6ED1-4013-ADD3-842D255E89AD}" type="slidenum">
              <a:rPr lang="en-US" smtClean="0"/>
              <a:pPr/>
              <a:t>1</a:t>
            </a:fld>
            <a:endParaRPr lang="en-US" smtClean="0"/>
          </a:p>
        </p:txBody>
      </p:sp>
      <p:sp>
        <p:nvSpPr>
          <p:cNvPr id="2052" name="Rectangle 2"/>
          <p:cNvSpPr>
            <a:spLocks noGrp="1" noChangeArrowheads="1"/>
          </p:cNvSpPr>
          <p:nvPr>
            <p:ph type="title"/>
          </p:nvPr>
        </p:nvSpPr>
        <p:spPr/>
        <p:txBody>
          <a:bodyPr/>
          <a:lstStyle/>
          <a:p>
            <a:r>
              <a:rPr lang="en-US" sz="3600" smtClean="0"/>
              <a:t>Módulo 2: </a:t>
            </a:r>
            <a:r>
              <a:rPr lang="es-ES" sz="3600" smtClean="0"/>
              <a:t>Pruebas para pintura a base de plomo </a:t>
            </a:r>
            <a:endParaRPr lang="en-US" sz="3600" smtClean="0"/>
          </a:p>
        </p:txBody>
      </p:sp>
      <p:sp>
        <p:nvSpPr>
          <p:cNvPr id="2053" name="Rectangle 3"/>
          <p:cNvSpPr>
            <a:spLocks noGrp="1" noChangeArrowheads="1"/>
          </p:cNvSpPr>
          <p:nvPr>
            <p:ph type="body" idx="1"/>
          </p:nvPr>
        </p:nvSpPr>
        <p:spPr>
          <a:xfrm>
            <a:off x="304800" y="1828800"/>
            <a:ext cx="8458200" cy="4267200"/>
          </a:xfrm>
        </p:spPr>
        <p:txBody>
          <a:bodyPr/>
          <a:lstStyle/>
          <a:p>
            <a:pPr>
              <a:lnSpc>
                <a:spcPct val="90000"/>
              </a:lnSpc>
              <a:buFontTx/>
              <a:buNone/>
            </a:pPr>
            <a:r>
              <a:rPr lang="en-US" u="sng" smtClean="0"/>
              <a:t>Descripción general</a:t>
            </a:r>
            <a:endParaRPr lang="en-US" smtClean="0"/>
          </a:p>
          <a:p>
            <a:pPr>
              <a:lnSpc>
                <a:spcPct val="90000"/>
              </a:lnSpc>
              <a:buFontTx/>
              <a:buNone/>
            </a:pPr>
            <a:r>
              <a:rPr lang="en-US" smtClean="0"/>
              <a:t>Este módulo le enseñará:</a:t>
            </a:r>
          </a:p>
          <a:p>
            <a:pPr>
              <a:lnSpc>
                <a:spcPct val="90000"/>
              </a:lnSpc>
            </a:pPr>
            <a:r>
              <a:rPr lang="en-US" smtClean="0"/>
              <a:t>A determinar si hay pintura a base de plomo. </a:t>
            </a:r>
          </a:p>
          <a:p>
            <a:pPr>
              <a:lnSpc>
                <a:spcPct val="90000"/>
              </a:lnSpc>
            </a:pPr>
            <a:r>
              <a:rPr lang="en-US" smtClean="0"/>
              <a:t>A usar los kits de prueba reconocidos por la EPA para verificar si hay pintura a base de plomo. </a:t>
            </a:r>
            <a:endParaRPr lang="es-ES_tradnl" smtClean="0"/>
          </a:p>
          <a:p>
            <a:pPr>
              <a:lnSpc>
                <a:spcPct val="90000"/>
              </a:lnSpc>
            </a:pPr>
            <a:r>
              <a:rPr lang="es-ES_tradnl" smtClean="0"/>
              <a:t>A recoger una muestra de cáscaras de pintura para el análisis de plomo en una entidad reconocida por el NLLAP.</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Octubre de 2011</a:t>
            </a:r>
          </a:p>
        </p:txBody>
      </p:sp>
      <p:sp>
        <p:nvSpPr>
          <p:cNvPr id="3075" name="Slide Number Placeholder 5"/>
          <p:cNvSpPr>
            <a:spLocks noGrp="1"/>
          </p:cNvSpPr>
          <p:nvPr>
            <p:ph type="sldNum" sz="quarter" idx="12"/>
          </p:nvPr>
        </p:nvSpPr>
        <p:spPr>
          <a:noFill/>
        </p:spPr>
        <p:txBody>
          <a:bodyPr/>
          <a:lstStyle/>
          <a:p>
            <a:r>
              <a:rPr lang="en-US" smtClean="0"/>
              <a:t>2-</a:t>
            </a:r>
            <a:fld id="{11EF973E-E78E-4AAD-86F6-26380851A624}" type="slidenum">
              <a:rPr lang="en-US" smtClean="0"/>
              <a:pPr/>
              <a:t>2</a:t>
            </a:fld>
            <a:endParaRPr lang="en-US" smtClean="0"/>
          </a:p>
        </p:txBody>
      </p:sp>
      <p:sp>
        <p:nvSpPr>
          <p:cNvPr id="3076" name="Rectangle 2"/>
          <p:cNvSpPr>
            <a:spLocks noGrp="1" noChangeArrowheads="1"/>
          </p:cNvSpPr>
          <p:nvPr>
            <p:ph type="title"/>
          </p:nvPr>
        </p:nvSpPr>
        <p:spPr/>
        <p:txBody>
          <a:bodyPr/>
          <a:lstStyle/>
          <a:p>
            <a:r>
              <a:rPr lang="en-US" smtClean="0"/>
              <a:t>Cómo determinar si hay pintura a base de plomo</a:t>
            </a:r>
          </a:p>
        </p:txBody>
      </p:sp>
      <p:sp>
        <p:nvSpPr>
          <p:cNvPr id="3077" name="Rectangle 5"/>
          <p:cNvSpPr>
            <a:spLocks noGrp="1" noChangeArrowheads="1"/>
          </p:cNvSpPr>
          <p:nvPr>
            <p:ph type="body" sz="half" idx="1"/>
          </p:nvPr>
        </p:nvSpPr>
        <p:spPr>
          <a:xfrm>
            <a:off x="228600" y="1676400"/>
            <a:ext cx="8763000" cy="1295400"/>
          </a:xfrm>
          <a:noFill/>
        </p:spPr>
        <p:txBody>
          <a:bodyPr/>
          <a:lstStyle/>
          <a:p>
            <a:pPr>
              <a:lnSpc>
                <a:spcPct val="90000"/>
              </a:lnSpc>
            </a:pPr>
            <a:r>
              <a:rPr lang="en-US" sz="2400" smtClean="0"/>
              <a:t>Las pruebas de pinturas se deben realizar antes de la renovación en todas las superficies afectadas por el trabajo o debe suponer que la pintura es a base de plomo. Todas las pruebas deben ser realizadas por profesionales calificados adecuados.</a:t>
            </a:r>
          </a:p>
          <a:p>
            <a:pPr>
              <a:lnSpc>
                <a:spcPct val="90000"/>
              </a:lnSpc>
            </a:pPr>
            <a:endParaRPr lang="en-US" sz="2400" smtClean="0"/>
          </a:p>
        </p:txBody>
      </p:sp>
      <p:graphicFrame>
        <p:nvGraphicFramePr>
          <p:cNvPr id="3104" name="Group 32"/>
          <p:cNvGraphicFramePr>
            <a:graphicFrameLocks noGrp="1"/>
          </p:cNvGraphicFramePr>
          <p:nvPr/>
        </p:nvGraphicFramePr>
        <p:xfrm>
          <a:off x="381000" y="3429000"/>
          <a:ext cx="8382000" cy="2430401"/>
        </p:xfrm>
        <a:graphic>
          <a:graphicData uri="http://schemas.openxmlformats.org/drawingml/2006/table">
            <a:tbl>
              <a:tblPr/>
              <a:tblGrid>
                <a:gridCol w="3505200"/>
                <a:gridCol w="4876800"/>
              </a:tblGrid>
              <a:tr h="495069">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Arial" charset="0"/>
                        </a:rPr>
                        <a:t>Tipos de pruebas de pinturas para renovaciones</a:t>
                      </a:r>
                    </a:p>
                  </a:txBody>
                  <a:tcPr marL="96649" marR="96649" marT="48338" marB="483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Arial" charset="0"/>
                        </a:rPr>
                        <a:t>¿Quién puede realizar las pruebas?`</a:t>
                      </a:r>
                    </a:p>
                  </a:txBody>
                  <a:tcPr marL="96649" marR="96649" marT="48338" marB="4833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313506">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Arial" charset="0"/>
                        </a:rPr>
                        <a:t>Kits de prueba reconocidos por la EPA</a:t>
                      </a:r>
                    </a:p>
                  </a:txBody>
                  <a:tcPr marL="96649" marR="96649" marT="48338" marB="483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Arial" charset="0"/>
                        </a:rPr>
                        <a:t>Renovadores certificados</a:t>
                      </a:r>
                    </a:p>
                  </a:txBody>
                  <a:tcPr marL="96649" marR="96649" marT="48338" marB="483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6881">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Arial" charset="0"/>
                        </a:rPr>
                        <a:t>Instrumentos fluorescentes de rayos X (superficie por superficie)</a:t>
                      </a:r>
                    </a:p>
                  </a:txBody>
                  <a:tcPr marL="96649" marR="96649" marT="48338" marB="483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Arial" charset="0"/>
                        </a:rPr>
                        <a:t>Inspectores de pintura a base de plomo certificados o evaluadores de riesgos de pintura a base de plomo certificados</a:t>
                      </a:r>
                    </a:p>
                  </a:txBody>
                  <a:tcPr marL="96649" marR="96649" marT="48338" marB="483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6743">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n-US" sz="1400" b="1" i="0" u="none" strike="noStrike" cap="none" normalizeH="0" baseline="0" smtClean="0">
                          <a:ln>
                            <a:noFill/>
                          </a:ln>
                          <a:solidFill>
                            <a:srgbClr val="000099"/>
                          </a:solidFill>
                          <a:effectLst/>
                          <a:latin typeface="Arial" charset="0"/>
                          <a:cs typeface="Arial" charset="0"/>
                        </a:rPr>
                        <a:t>Muestreo de cáscaras de pintura y pruebas de laboratorio</a:t>
                      </a:r>
                    </a:p>
                  </a:txBody>
                  <a:tcPr marL="96649" marR="96649" marT="48338" marB="483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95000"/>
                        <a:buFontTx/>
                        <a:buNone/>
                        <a:tabLst/>
                      </a:pPr>
                      <a:r>
                        <a:rPr kumimoji="0" lang="es-ES_tradnl" sz="1400" b="1" i="0" u="none" strike="noStrike" cap="none" normalizeH="0" baseline="0" dirty="0" smtClean="0">
                          <a:ln>
                            <a:noFill/>
                          </a:ln>
                          <a:solidFill>
                            <a:srgbClr val="000099"/>
                          </a:solidFill>
                          <a:effectLst/>
                          <a:latin typeface="Arial" charset="0"/>
                          <a:cs typeface="Arial" charset="0"/>
                        </a:rPr>
                        <a:t>Renovadores certificados, i</a:t>
                      </a:r>
                      <a:r>
                        <a:rPr kumimoji="0" lang="en-US" sz="1400" b="1" i="0" u="none" strike="noStrike" cap="none" normalizeH="0" baseline="0" dirty="0" err="1" smtClean="0">
                          <a:ln>
                            <a:noFill/>
                          </a:ln>
                          <a:solidFill>
                            <a:srgbClr val="000099"/>
                          </a:solidFill>
                          <a:effectLst/>
                          <a:latin typeface="Arial" charset="0"/>
                          <a:cs typeface="Arial" charset="0"/>
                        </a:rPr>
                        <a:t>nspectores</a:t>
                      </a:r>
                      <a:r>
                        <a:rPr kumimoji="0" lang="en-US" sz="1400" b="1" i="0" u="none" strike="noStrike" cap="none" normalizeH="0" baseline="0" dirty="0" smtClean="0">
                          <a:ln>
                            <a:noFill/>
                          </a:ln>
                          <a:solidFill>
                            <a:srgbClr val="000099"/>
                          </a:solidFill>
                          <a:effectLst/>
                          <a:latin typeface="Arial" charset="0"/>
                          <a:cs typeface="Arial" charset="0"/>
                        </a:rPr>
                        <a:t> de </a:t>
                      </a:r>
                      <a:r>
                        <a:rPr kumimoji="0" lang="en-US" sz="1400" b="1" i="0" u="none" strike="noStrike" cap="none" normalizeH="0" baseline="0" dirty="0" err="1" smtClean="0">
                          <a:ln>
                            <a:noFill/>
                          </a:ln>
                          <a:solidFill>
                            <a:srgbClr val="000099"/>
                          </a:solidFill>
                          <a:effectLst/>
                          <a:latin typeface="Arial" charset="0"/>
                          <a:cs typeface="Arial" charset="0"/>
                        </a:rPr>
                        <a:t>pintura</a:t>
                      </a:r>
                      <a:r>
                        <a:rPr kumimoji="0" lang="en-US" sz="1400" b="1" i="0" u="none" strike="noStrike" cap="none" normalizeH="0" baseline="0" dirty="0" smtClean="0">
                          <a:ln>
                            <a:noFill/>
                          </a:ln>
                          <a:solidFill>
                            <a:srgbClr val="000099"/>
                          </a:solidFill>
                          <a:effectLst/>
                          <a:latin typeface="Arial" charset="0"/>
                          <a:cs typeface="Arial" charset="0"/>
                        </a:rPr>
                        <a:t> a base de </a:t>
                      </a:r>
                      <a:r>
                        <a:rPr kumimoji="0" lang="en-US" sz="1400" b="1" i="0" u="none" strike="noStrike" cap="none" normalizeH="0" baseline="0" dirty="0" err="1" smtClean="0">
                          <a:ln>
                            <a:noFill/>
                          </a:ln>
                          <a:solidFill>
                            <a:srgbClr val="000099"/>
                          </a:solidFill>
                          <a:effectLst/>
                          <a:latin typeface="Arial" charset="0"/>
                          <a:cs typeface="Arial" charset="0"/>
                        </a:rPr>
                        <a:t>plomo</a:t>
                      </a:r>
                      <a:r>
                        <a:rPr kumimoji="0" lang="en-US" sz="1400" b="1" i="0" u="none" strike="noStrike" cap="none" normalizeH="0" baseline="0" dirty="0" smtClean="0">
                          <a:ln>
                            <a:noFill/>
                          </a:ln>
                          <a:solidFill>
                            <a:srgbClr val="000099"/>
                          </a:solidFill>
                          <a:effectLst/>
                          <a:latin typeface="Arial" charset="0"/>
                          <a:cs typeface="Arial" charset="0"/>
                        </a:rPr>
                        <a:t> </a:t>
                      </a:r>
                      <a:r>
                        <a:rPr kumimoji="0" lang="en-US" sz="1400" b="1" i="0" u="none" strike="noStrike" cap="none" normalizeH="0" baseline="0" dirty="0" err="1" smtClean="0">
                          <a:ln>
                            <a:noFill/>
                          </a:ln>
                          <a:solidFill>
                            <a:srgbClr val="000099"/>
                          </a:solidFill>
                          <a:effectLst/>
                          <a:latin typeface="Arial" charset="0"/>
                          <a:cs typeface="Arial" charset="0"/>
                        </a:rPr>
                        <a:t>certificados</a:t>
                      </a:r>
                      <a:r>
                        <a:rPr kumimoji="0" lang="en-US" sz="1400" b="1" i="0" u="none" strike="noStrike" cap="none" normalizeH="0" baseline="0" dirty="0" smtClean="0">
                          <a:ln>
                            <a:noFill/>
                          </a:ln>
                          <a:solidFill>
                            <a:srgbClr val="000099"/>
                          </a:solidFill>
                          <a:effectLst/>
                          <a:latin typeface="Arial" charset="0"/>
                          <a:cs typeface="Arial" charset="0"/>
                        </a:rPr>
                        <a:t> o </a:t>
                      </a:r>
                      <a:r>
                        <a:rPr kumimoji="0" lang="en-US" sz="1400" b="1" i="0" u="none" strike="noStrike" cap="none" normalizeH="0" baseline="0" dirty="0" err="1" smtClean="0">
                          <a:ln>
                            <a:noFill/>
                          </a:ln>
                          <a:solidFill>
                            <a:srgbClr val="000099"/>
                          </a:solidFill>
                          <a:effectLst/>
                          <a:latin typeface="Arial" charset="0"/>
                          <a:cs typeface="Arial" charset="0"/>
                        </a:rPr>
                        <a:t>evaluadores</a:t>
                      </a:r>
                      <a:r>
                        <a:rPr kumimoji="0" lang="en-US" sz="1400" b="1" i="0" u="none" strike="noStrike" cap="none" normalizeH="0" baseline="0" dirty="0" smtClean="0">
                          <a:ln>
                            <a:noFill/>
                          </a:ln>
                          <a:solidFill>
                            <a:srgbClr val="000099"/>
                          </a:solidFill>
                          <a:effectLst/>
                          <a:latin typeface="Arial" charset="0"/>
                          <a:cs typeface="Arial" charset="0"/>
                        </a:rPr>
                        <a:t> de </a:t>
                      </a:r>
                      <a:r>
                        <a:rPr kumimoji="0" lang="en-US" sz="1400" b="1" i="0" u="none" strike="noStrike" cap="none" normalizeH="0" baseline="0" dirty="0" err="1" smtClean="0">
                          <a:ln>
                            <a:noFill/>
                          </a:ln>
                          <a:solidFill>
                            <a:srgbClr val="000099"/>
                          </a:solidFill>
                          <a:effectLst/>
                          <a:latin typeface="Arial" charset="0"/>
                          <a:cs typeface="Arial" charset="0"/>
                        </a:rPr>
                        <a:t>riesgos</a:t>
                      </a:r>
                      <a:r>
                        <a:rPr kumimoji="0" lang="en-US" sz="1400" b="1" i="0" u="none" strike="noStrike" cap="none" normalizeH="0" baseline="0" dirty="0" smtClean="0">
                          <a:ln>
                            <a:noFill/>
                          </a:ln>
                          <a:solidFill>
                            <a:srgbClr val="000099"/>
                          </a:solidFill>
                          <a:effectLst/>
                          <a:latin typeface="Arial" charset="0"/>
                          <a:cs typeface="Arial" charset="0"/>
                        </a:rPr>
                        <a:t> de </a:t>
                      </a:r>
                      <a:r>
                        <a:rPr kumimoji="0" lang="en-US" sz="1400" b="1" i="0" u="none" strike="noStrike" cap="none" normalizeH="0" baseline="0" dirty="0" err="1" smtClean="0">
                          <a:ln>
                            <a:noFill/>
                          </a:ln>
                          <a:solidFill>
                            <a:srgbClr val="000099"/>
                          </a:solidFill>
                          <a:effectLst/>
                          <a:latin typeface="Arial" charset="0"/>
                          <a:cs typeface="Arial" charset="0"/>
                        </a:rPr>
                        <a:t>pintura</a:t>
                      </a:r>
                      <a:r>
                        <a:rPr kumimoji="0" lang="en-US" sz="1400" b="1" i="0" u="none" strike="noStrike" cap="none" normalizeH="0" baseline="0" dirty="0" smtClean="0">
                          <a:ln>
                            <a:noFill/>
                          </a:ln>
                          <a:solidFill>
                            <a:srgbClr val="000099"/>
                          </a:solidFill>
                          <a:effectLst/>
                          <a:latin typeface="Arial" charset="0"/>
                          <a:cs typeface="Arial" charset="0"/>
                        </a:rPr>
                        <a:t> a base de </a:t>
                      </a:r>
                      <a:r>
                        <a:rPr kumimoji="0" lang="en-US" sz="1400" b="1" i="0" u="none" strike="noStrike" cap="none" normalizeH="0" baseline="0" dirty="0" err="1" smtClean="0">
                          <a:ln>
                            <a:noFill/>
                          </a:ln>
                          <a:solidFill>
                            <a:srgbClr val="000099"/>
                          </a:solidFill>
                          <a:effectLst/>
                          <a:latin typeface="Arial" charset="0"/>
                          <a:cs typeface="Arial" charset="0"/>
                        </a:rPr>
                        <a:t>plomo</a:t>
                      </a:r>
                      <a:r>
                        <a:rPr kumimoji="0" lang="en-US" sz="1400" b="1" i="0" u="none" strike="noStrike" cap="none" normalizeH="0" baseline="0" dirty="0" smtClean="0">
                          <a:ln>
                            <a:noFill/>
                          </a:ln>
                          <a:solidFill>
                            <a:srgbClr val="000099"/>
                          </a:solidFill>
                          <a:effectLst/>
                          <a:latin typeface="Arial" charset="0"/>
                          <a:cs typeface="Arial" charset="0"/>
                        </a:rPr>
                        <a:t> </a:t>
                      </a:r>
                      <a:r>
                        <a:rPr kumimoji="0" lang="en-US" sz="1400" b="1" i="0" u="none" strike="noStrike" cap="none" normalizeH="0" baseline="0" dirty="0" err="1" smtClean="0">
                          <a:ln>
                            <a:noFill/>
                          </a:ln>
                          <a:solidFill>
                            <a:srgbClr val="000099"/>
                          </a:solidFill>
                          <a:effectLst/>
                          <a:latin typeface="Arial" charset="0"/>
                          <a:cs typeface="Arial" charset="0"/>
                        </a:rPr>
                        <a:t>certificados</a:t>
                      </a:r>
                      <a:endParaRPr kumimoji="0" lang="en-US" sz="1400" b="1" i="0" u="none" strike="noStrike" cap="none" normalizeH="0" baseline="0" dirty="0" smtClean="0">
                        <a:ln>
                          <a:noFill/>
                        </a:ln>
                        <a:solidFill>
                          <a:srgbClr val="000099"/>
                        </a:solidFill>
                        <a:effectLst/>
                        <a:latin typeface="Arial" charset="0"/>
                        <a:cs typeface="Arial" charset="0"/>
                      </a:endParaRPr>
                    </a:p>
                  </a:txBody>
                  <a:tcPr marL="96649" marR="96649" marT="48338" marB="483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smtClean="0"/>
              <a:t>Octubre de 2011</a:t>
            </a:r>
          </a:p>
        </p:txBody>
      </p:sp>
      <p:sp>
        <p:nvSpPr>
          <p:cNvPr id="4099" name="Slide Number Placeholder 5"/>
          <p:cNvSpPr>
            <a:spLocks noGrp="1"/>
          </p:cNvSpPr>
          <p:nvPr>
            <p:ph type="sldNum" sz="quarter" idx="12"/>
          </p:nvPr>
        </p:nvSpPr>
        <p:spPr>
          <a:noFill/>
        </p:spPr>
        <p:txBody>
          <a:bodyPr/>
          <a:lstStyle/>
          <a:p>
            <a:r>
              <a:rPr lang="en-US" smtClean="0"/>
              <a:t>2-</a:t>
            </a:r>
            <a:fld id="{EF46A95E-63BF-485C-A5D7-108F4A923CAA}" type="slidenum">
              <a:rPr lang="en-US" smtClean="0"/>
              <a:pPr/>
              <a:t>3</a:t>
            </a:fld>
            <a:endParaRPr lang="en-US" smtClean="0"/>
          </a:p>
        </p:txBody>
      </p:sp>
      <p:sp>
        <p:nvSpPr>
          <p:cNvPr id="4100" name="Rectangle 2"/>
          <p:cNvSpPr>
            <a:spLocks noGrp="1" noChangeArrowheads="1"/>
          </p:cNvSpPr>
          <p:nvPr>
            <p:ph type="title"/>
          </p:nvPr>
        </p:nvSpPr>
        <p:spPr/>
        <p:txBody>
          <a:bodyPr/>
          <a:lstStyle/>
          <a:p>
            <a:r>
              <a:rPr lang="en-US" sz="3200" smtClean="0">
                <a:solidFill>
                  <a:srgbClr val="333399"/>
                </a:solidFill>
              </a:rPr>
              <a:t>Uso de los kits de prueba reconocidos por la EPA para verificar la presencia de pintura a base de plomo</a:t>
            </a:r>
          </a:p>
        </p:txBody>
      </p:sp>
      <p:sp>
        <p:nvSpPr>
          <p:cNvPr id="4101" name="Rectangle 3"/>
          <p:cNvSpPr>
            <a:spLocks noGrp="1" noChangeArrowheads="1"/>
          </p:cNvSpPr>
          <p:nvPr>
            <p:ph type="body" idx="1"/>
          </p:nvPr>
        </p:nvSpPr>
        <p:spPr>
          <a:xfrm>
            <a:off x="304800" y="1752600"/>
            <a:ext cx="8458200" cy="4343400"/>
          </a:xfrm>
        </p:spPr>
        <p:txBody>
          <a:bodyPr/>
          <a:lstStyle/>
          <a:p>
            <a:pPr>
              <a:buClr>
                <a:srgbClr val="333399"/>
              </a:buClr>
            </a:pPr>
            <a:r>
              <a:rPr lang="es-ES_tradnl" sz="2000" b="0" smtClean="0">
                <a:solidFill>
                  <a:srgbClr val="333399"/>
                </a:solidFill>
              </a:rPr>
              <a:t>Use solamente kits de prueba reconocidos por la EPA para comprobar si hay pintura a base de plomo.</a:t>
            </a:r>
            <a:endParaRPr lang="en-US" sz="2000" b="0" smtClean="0">
              <a:solidFill>
                <a:srgbClr val="333399"/>
              </a:solidFill>
            </a:endParaRPr>
          </a:p>
          <a:p>
            <a:pPr>
              <a:buClr>
                <a:srgbClr val="333399"/>
              </a:buClr>
            </a:pPr>
            <a:r>
              <a:rPr lang="en-US" sz="2000" b="0" smtClean="0">
                <a:solidFill>
                  <a:srgbClr val="333399"/>
                </a:solidFill>
              </a:rPr>
              <a:t>Envíe lo antes posible al cliente el informe de resultados de las pruebas en las que se usó un kit de prueba reconocido por la EPA, pero en un plazo que no sea superior a 30 días después de la finalización de la renovación.</a:t>
            </a:r>
          </a:p>
          <a:p>
            <a:pPr>
              <a:buClr>
                <a:srgbClr val="333399"/>
              </a:buClr>
            </a:pPr>
            <a:r>
              <a:rPr lang="en-US" sz="2000" b="0" smtClean="0">
                <a:solidFill>
                  <a:srgbClr val="333399"/>
                </a:solidFill>
              </a:rPr>
              <a:t>Los kits de prueba reconocidos por la EPA identifican pintura a base de plomo, que tenga una cantidad de plomo mayor o igual que la de la norma de la EPA. La pintura puede tener plomo incluso cuando el resultado del kit de prueba es negativo. La EPA y el HUD recomiendan tomar precauciones siempre que se altere el plomo presente en pintura, polvo o suelo.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txBox="1">
            <a:spLocks noGrp="1"/>
          </p:cNvSpPr>
          <p:nvPr/>
        </p:nvSpPr>
        <p:spPr bwMode="auto">
          <a:xfrm>
            <a:off x="304800" y="6400800"/>
            <a:ext cx="1905000" cy="457200"/>
          </a:xfrm>
          <a:prstGeom prst="rect">
            <a:avLst/>
          </a:prstGeom>
          <a:noFill/>
          <a:ln w="9525">
            <a:noFill/>
            <a:miter lim="800000"/>
            <a:headEnd/>
            <a:tailEnd/>
          </a:ln>
        </p:spPr>
        <p:txBody>
          <a:bodyPr/>
          <a:lstStyle/>
          <a:p>
            <a:pPr>
              <a:lnSpc>
                <a:spcPct val="160000"/>
              </a:lnSpc>
            </a:pPr>
            <a:r>
              <a:rPr lang="en-US" sz="1200">
                <a:solidFill>
                  <a:srgbClr val="000099"/>
                </a:solidFill>
              </a:rPr>
              <a:t>Octubre de 2011</a:t>
            </a:r>
          </a:p>
        </p:txBody>
      </p:sp>
      <p:sp>
        <p:nvSpPr>
          <p:cNvPr id="5123" name="Slide Number Placeholder 4"/>
          <p:cNvSpPr txBox="1">
            <a:spLocks noGrp="1"/>
          </p:cNvSpPr>
          <p:nvPr/>
        </p:nvSpPr>
        <p:spPr bwMode="auto">
          <a:xfrm>
            <a:off x="6858000" y="6400800"/>
            <a:ext cx="1905000" cy="457200"/>
          </a:xfrm>
          <a:prstGeom prst="rect">
            <a:avLst/>
          </a:prstGeom>
          <a:noFill/>
          <a:ln w="9525">
            <a:noFill/>
            <a:miter lim="800000"/>
            <a:headEnd/>
            <a:tailEnd/>
          </a:ln>
        </p:spPr>
        <p:txBody>
          <a:bodyPr/>
          <a:lstStyle/>
          <a:p>
            <a:pPr algn="r">
              <a:lnSpc>
                <a:spcPct val="170000"/>
              </a:lnSpc>
            </a:pPr>
            <a:r>
              <a:rPr lang="en-US" sz="1200">
                <a:solidFill>
                  <a:srgbClr val="000099"/>
                </a:solidFill>
              </a:rPr>
              <a:t>2-</a:t>
            </a:r>
            <a:fld id="{92DE1E2B-8535-4E8D-A5D3-34C16D3927D6}" type="slidenum">
              <a:rPr lang="en-US" sz="1200">
                <a:solidFill>
                  <a:srgbClr val="000099"/>
                </a:solidFill>
              </a:rPr>
              <a:pPr algn="r">
                <a:lnSpc>
                  <a:spcPct val="170000"/>
                </a:lnSpc>
              </a:pPr>
              <a:t>4</a:t>
            </a:fld>
            <a:endParaRPr lang="en-US" sz="1200">
              <a:solidFill>
                <a:srgbClr val="000099"/>
              </a:solidFill>
            </a:endParaRPr>
          </a:p>
        </p:txBody>
      </p:sp>
      <p:sp>
        <p:nvSpPr>
          <p:cNvPr id="5124" name="Title 1"/>
          <p:cNvSpPr>
            <a:spLocks noGrp="1"/>
          </p:cNvSpPr>
          <p:nvPr>
            <p:ph type="title" idx="4294967295"/>
          </p:nvPr>
        </p:nvSpPr>
        <p:spPr>
          <a:xfrm>
            <a:off x="457200" y="457200"/>
            <a:ext cx="8458200" cy="1143000"/>
          </a:xfrm>
        </p:spPr>
        <p:txBody>
          <a:bodyPr/>
          <a:lstStyle/>
          <a:p>
            <a:r>
              <a:rPr lang="es-ES_tradnl" smtClean="0"/>
              <a:t>Método de recogida de muestras de cáscaras de pintura </a:t>
            </a:r>
            <a:endParaRPr lang="en-US" smtClean="0"/>
          </a:p>
        </p:txBody>
      </p:sp>
      <p:sp>
        <p:nvSpPr>
          <p:cNvPr id="5125" name="Content Placeholder 2"/>
          <p:cNvSpPr>
            <a:spLocks noGrp="1"/>
          </p:cNvSpPr>
          <p:nvPr>
            <p:ph idx="4294967295"/>
          </p:nvPr>
        </p:nvSpPr>
        <p:spPr>
          <a:xfrm>
            <a:off x="373063" y="1789113"/>
            <a:ext cx="8458200" cy="4114800"/>
          </a:xfrm>
        </p:spPr>
        <p:txBody>
          <a:bodyPr/>
          <a:lstStyle/>
          <a:p>
            <a:r>
              <a:rPr lang="es-ES_tradnl" sz="2400" smtClean="0"/>
              <a:t>Esta práctica se usa para recoger muestras para determinar el plomo por áreas </a:t>
            </a:r>
            <a:r>
              <a:rPr lang="en-US" sz="2400" smtClean="0"/>
              <a:t>(miligram</a:t>
            </a:r>
            <a:r>
              <a:rPr lang="es-ES_tradnl" sz="2400" smtClean="0"/>
              <a:t>o</a:t>
            </a:r>
            <a:r>
              <a:rPr lang="en-US" sz="2400" smtClean="0"/>
              <a:t>s </a:t>
            </a:r>
            <a:r>
              <a:rPr lang="es-ES_tradnl" sz="2400" smtClean="0"/>
              <a:t>de plomo</a:t>
            </a:r>
            <a:r>
              <a:rPr lang="en-US" sz="2400" smtClean="0"/>
              <a:t>) o </a:t>
            </a:r>
            <a:r>
              <a:rPr lang="es-ES_tradnl" sz="2400" smtClean="0"/>
              <a:t>por </a:t>
            </a:r>
            <a:r>
              <a:rPr lang="en-US" sz="2400" smtClean="0"/>
              <a:t>concentra</a:t>
            </a:r>
            <a:r>
              <a:rPr lang="es-ES_tradnl" sz="2400" smtClean="0"/>
              <a:t>c</a:t>
            </a:r>
            <a:r>
              <a:rPr lang="en-US" sz="2400" smtClean="0"/>
              <a:t>ion</a:t>
            </a:r>
            <a:r>
              <a:rPr lang="es-ES_tradnl" sz="2400" smtClean="0"/>
              <a:t>es</a:t>
            </a:r>
            <a:r>
              <a:rPr lang="en-US" sz="2400" smtClean="0"/>
              <a:t>  (</a:t>
            </a:r>
            <a:r>
              <a:rPr lang="es-ES_tradnl" sz="2400" smtClean="0"/>
              <a:t>porcentaje de </a:t>
            </a:r>
            <a:r>
              <a:rPr lang="en-US" sz="2400" smtClean="0"/>
              <a:t>mas</a:t>
            </a:r>
            <a:r>
              <a:rPr lang="es-ES_tradnl" sz="2400" smtClean="0"/>
              <a:t>a</a:t>
            </a:r>
            <a:r>
              <a:rPr lang="en-US" sz="2400" smtClean="0"/>
              <a:t>).</a:t>
            </a:r>
          </a:p>
          <a:p>
            <a:r>
              <a:rPr lang="es-ES_tradnl" sz="2400" smtClean="0"/>
              <a:t>Se trata de un método alternativo para renovadores certificados para comprobar si hay pintura a base de plomo</a:t>
            </a:r>
            <a:r>
              <a:rPr lang="en-US" sz="2400" smtClean="0"/>
              <a:t>.</a:t>
            </a:r>
          </a:p>
          <a:p>
            <a:r>
              <a:rPr lang="es-ES_tradnl" sz="2400" smtClean="0"/>
              <a:t>Una vez recogidas</a:t>
            </a:r>
            <a:r>
              <a:rPr lang="en-US" sz="2400" smtClean="0"/>
              <a:t>, </a:t>
            </a:r>
            <a:r>
              <a:rPr lang="es-ES_tradnl" sz="2400" smtClean="0"/>
              <a:t>se deben enviar todas las muestras de cáscaras de pintura a una entidad</a:t>
            </a:r>
            <a:r>
              <a:rPr lang="en-US" sz="2400" smtClean="0"/>
              <a:t> </a:t>
            </a:r>
            <a:r>
              <a:rPr lang="es-ES_tradnl" sz="2400" smtClean="0"/>
              <a:t>reconocida por el </a:t>
            </a:r>
            <a:r>
              <a:rPr lang="en-US" sz="2400" smtClean="0"/>
              <a:t>NLLAP para un análisis de plomo.</a:t>
            </a:r>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r>
              <a:rPr lang="es-ES_tradnl" smtClean="0"/>
              <a:t>Pasos para obtener muestras de cáscaras de pintura</a:t>
            </a:r>
            <a:endParaRPr lang="en-US" smtClean="0"/>
          </a:p>
        </p:txBody>
      </p:sp>
      <p:sp>
        <p:nvSpPr>
          <p:cNvPr id="6147" name="Content Placeholder 2"/>
          <p:cNvSpPr>
            <a:spLocks noGrp="1"/>
          </p:cNvSpPr>
          <p:nvPr>
            <p:ph idx="4294967295"/>
          </p:nvPr>
        </p:nvSpPr>
        <p:spPr>
          <a:xfrm>
            <a:off x="304800" y="1782763"/>
            <a:ext cx="8458200" cy="4114800"/>
          </a:xfrm>
        </p:spPr>
        <p:txBody>
          <a:bodyPr/>
          <a:lstStyle/>
          <a:p>
            <a:pPr marL="514350" indent="-514350">
              <a:buFontTx/>
              <a:buAutoNum type="arabicPeriod"/>
            </a:pPr>
            <a:r>
              <a:rPr lang="es-ES_tradnl" sz="2400" smtClean="0"/>
              <a:t>Anote la información de ubicación de las pruebas </a:t>
            </a:r>
            <a:endParaRPr lang="en-US" sz="2400" smtClean="0"/>
          </a:p>
          <a:p>
            <a:pPr marL="514350" indent="-514350">
              <a:buFontTx/>
              <a:buAutoNum type="arabicPeriod"/>
            </a:pPr>
            <a:r>
              <a:rPr lang="en-US" sz="2400" smtClean="0"/>
              <a:t>Mar</a:t>
            </a:r>
            <a:r>
              <a:rPr lang="es-ES_tradnl" sz="2400" smtClean="0"/>
              <a:t>que</a:t>
            </a:r>
            <a:r>
              <a:rPr lang="en-US" sz="2400" smtClean="0"/>
              <a:t> </a:t>
            </a:r>
            <a:r>
              <a:rPr lang="es-ES_tradnl" sz="2400" smtClean="0"/>
              <a:t>el área de recogida</a:t>
            </a:r>
            <a:endParaRPr lang="en-US" sz="2400" smtClean="0"/>
          </a:p>
          <a:p>
            <a:pPr marL="514350" indent="-514350">
              <a:buFontTx/>
              <a:buAutoNum type="arabicPeriod"/>
            </a:pPr>
            <a:r>
              <a:rPr lang="es-ES_tradnl" sz="2400" smtClean="0"/>
              <a:t>Prepare una bandeja de recogida de pintura </a:t>
            </a:r>
            <a:endParaRPr lang="en-US" sz="2400" smtClean="0"/>
          </a:p>
          <a:p>
            <a:pPr marL="514350" indent="-514350">
              <a:buFontTx/>
              <a:buAutoNum type="arabicPeriod"/>
            </a:pPr>
            <a:r>
              <a:rPr lang="es-ES_tradnl" sz="2400" smtClean="0"/>
              <a:t>Quite la pintura</a:t>
            </a:r>
            <a:endParaRPr lang="en-US" sz="2400" smtClean="0"/>
          </a:p>
          <a:p>
            <a:pPr marL="514350" indent="-514350">
              <a:buFontTx/>
              <a:buAutoNum type="arabicPeriod"/>
            </a:pPr>
            <a:r>
              <a:rPr lang="es-ES_tradnl" sz="2400" smtClean="0"/>
              <a:t>Limpie todas las herramientas de corte</a:t>
            </a:r>
            <a:endParaRPr lang="en-US" sz="2400" smtClean="0"/>
          </a:p>
          <a:p>
            <a:pPr marL="514350" indent="-514350">
              <a:buFontTx/>
              <a:buAutoNum type="arabicPeriod"/>
            </a:pPr>
            <a:r>
              <a:rPr lang="en-US" sz="2400" smtClean="0"/>
              <a:t>Transf</a:t>
            </a:r>
            <a:r>
              <a:rPr lang="es-ES_tradnl" sz="2400" smtClean="0"/>
              <a:t>iera</a:t>
            </a:r>
            <a:r>
              <a:rPr lang="en-US" sz="2400" smtClean="0"/>
              <a:t> </a:t>
            </a:r>
            <a:r>
              <a:rPr lang="es-ES_tradnl" sz="2400" smtClean="0"/>
              <a:t>la muestra al recipiente de recogida</a:t>
            </a:r>
            <a:endParaRPr lang="en-US" sz="2400" smtClean="0"/>
          </a:p>
          <a:p>
            <a:pPr marL="514350" indent="-514350">
              <a:buFontTx/>
              <a:buAutoNum type="arabicPeriod"/>
            </a:pPr>
            <a:r>
              <a:rPr lang="es-ES_tradnl" sz="2400" smtClean="0"/>
              <a:t>Compruebe si la documentación está completa en el Formulario de Recogida de Muestras de Cáscaras de Pintura</a:t>
            </a:r>
            <a:endParaRPr lang="en-US" sz="2400" smtClean="0"/>
          </a:p>
        </p:txBody>
      </p:sp>
      <p:sp>
        <p:nvSpPr>
          <p:cNvPr id="6148" name="Date Placeholder 3"/>
          <p:cNvSpPr txBox="1">
            <a:spLocks noGrp="1"/>
          </p:cNvSpPr>
          <p:nvPr/>
        </p:nvSpPr>
        <p:spPr bwMode="auto">
          <a:xfrm>
            <a:off x="304800" y="6400800"/>
            <a:ext cx="1905000" cy="457200"/>
          </a:xfrm>
          <a:prstGeom prst="rect">
            <a:avLst/>
          </a:prstGeom>
          <a:noFill/>
          <a:ln w="9525">
            <a:noFill/>
            <a:miter lim="800000"/>
            <a:headEnd/>
            <a:tailEnd/>
          </a:ln>
        </p:spPr>
        <p:txBody>
          <a:bodyPr/>
          <a:lstStyle/>
          <a:p>
            <a:pPr>
              <a:lnSpc>
                <a:spcPct val="160000"/>
              </a:lnSpc>
            </a:pPr>
            <a:r>
              <a:rPr lang="es-ES_tradnl" sz="1200">
                <a:solidFill>
                  <a:srgbClr val="000099"/>
                </a:solidFill>
              </a:rPr>
              <a:t>Octubre de</a:t>
            </a:r>
            <a:r>
              <a:rPr lang="en-US" sz="1200">
                <a:solidFill>
                  <a:srgbClr val="000099"/>
                </a:solidFill>
              </a:rPr>
              <a:t> 2011</a:t>
            </a:r>
          </a:p>
        </p:txBody>
      </p:sp>
      <p:sp>
        <p:nvSpPr>
          <p:cNvPr id="6149" name="Slide Number Placeholder 4"/>
          <p:cNvSpPr txBox="1">
            <a:spLocks noGrp="1"/>
          </p:cNvSpPr>
          <p:nvPr/>
        </p:nvSpPr>
        <p:spPr bwMode="auto">
          <a:xfrm>
            <a:off x="6858000" y="6400800"/>
            <a:ext cx="1905000" cy="457200"/>
          </a:xfrm>
          <a:prstGeom prst="rect">
            <a:avLst/>
          </a:prstGeom>
          <a:noFill/>
          <a:ln w="9525">
            <a:noFill/>
            <a:miter lim="800000"/>
            <a:headEnd/>
            <a:tailEnd/>
          </a:ln>
        </p:spPr>
        <p:txBody>
          <a:bodyPr/>
          <a:lstStyle/>
          <a:p>
            <a:pPr algn="r">
              <a:lnSpc>
                <a:spcPct val="170000"/>
              </a:lnSpc>
            </a:pPr>
            <a:r>
              <a:rPr lang="en-US" sz="1200">
                <a:solidFill>
                  <a:srgbClr val="000099"/>
                </a:solidFill>
              </a:rPr>
              <a:t>2-</a:t>
            </a:r>
            <a:fld id="{A8DAEE4F-18BE-47D1-A2CB-A66A1F0CD94B}" type="slidenum">
              <a:rPr lang="en-US" sz="1200">
                <a:solidFill>
                  <a:srgbClr val="000099"/>
                </a:solidFill>
              </a:rPr>
              <a:pPr algn="r">
                <a:lnSpc>
                  <a:spcPct val="170000"/>
                </a:lnSpc>
              </a:pPr>
              <a:t>5</a:t>
            </a:fld>
            <a:endParaRPr lang="en-US" sz="1200">
              <a:solidFill>
                <a:srgbClr val="0000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smtClean="0"/>
              <a:t>Octubre de 2011</a:t>
            </a:r>
          </a:p>
        </p:txBody>
      </p:sp>
      <p:sp>
        <p:nvSpPr>
          <p:cNvPr id="7171" name="Slide Number Placeholder 5"/>
          <p:cNvSpPr>
            <a:spLocks noGrp="1"/>
          </p:cNvSpPr>
          <p:nvPr>
            <p:ph type="sldNum" sz="quarter" idx="12"/>
          </p:nvPr>
        </p:nvSpPr>
        <p:spPr>
          <a:noFill/>
        </p:spPr>
        <p:txBody>
          <a:bodyPr/>
          <a:lstStyle/>
          <a:p>
            <a:r>
              <a:rPr lang="en-US" smtClean="0"/>
              <a:t>2-</a:t>
            </a:r>
            <a:fld id="{CA85A527-053E-4FA7-929F-C52B5160B0D5}" type="slidenum">
              <a:rPr lang="en-US" smtClean="0"/>
              <a:pPr/>
              <a:t>6</a:t>
            </a:fld>
            <a:endParaRPr lang="en-US" smtClean="0"/>
          </a:p>
        </p:txBody>
      </p:sp>
      <p:sp>
        <p:nvSpPr>
          <p:cNvPr id="7172" name="Rectangle 2"/>
          <p:cNvSpPr>
            <a:spLocks noGrp="1" noChangeArrowheads="1"/>
          </p:cNvSpPr>
          <p:nvPr>
            <p:ph type="title"/>
          </p:nvPr>
        </p:nvSpPr>
        <p:spPr>
          <a:xfrm>
            <a:off x="381000" y="304800"/>
            <a:ext cx="8382000" cy="1143000"/>
          </a:xfrm>
        </p:spPr>
        <p:txBody>
          <a:bodyPr/>
          <a:lstStyle/>
          <a:p>
            <a:r>
              <a:rPr lang="en-US" smtClean="0"/>
              <a:t>Ejercicio práctico de kit de prueba</a:t>
            </a:r>
          </a:p>
        </p:txBody>
      </p:sp>
      <p:sp>
        <p:nvSpPr>
          <p:cNvPr id="7173" name="Rectangle 3"/>
          <p:cNvSpPr>
            <a:spLocks noGrp="1" noChangeArrowheads="1"/>
          </p:cNvSpPr>
          <p:nvPr>
            <p:ph type="body" idx="1"/>
          </p:nvPr>
        </p:nvSpPr>
        <p:spPr/>
        <p:txBody>
          <a:bodyPr/>
          <a:lstStyle/>
          <a:p>
            <a:pPr marL="0" indent="0">
              <a:buFontTx/>
              <a:buNone/>
            </a:pPr>
            <a:r>
              <a:rPr lang="en-US" u="sng" smtClean="0"/>
              <a:t>Propósito:</a:t>
            </a:r>
            <a:r>
              <a:rPr lang="en-US" smtClean="0"/>
              <a:t> El propósito de este ejercicio práctico es enseñar a los renovadores certificados cómo usar correctamente los kits de prueba reconocidos por la EPA, a fin de determinar si hay presente pintura a base de plomo en los componentes y las superficies afectadas por el trabajo de renovación.</a:t>
            </a:r>
          </a:p>
          <a:p>
            <a:pPr marL="0" indent="0">
              <a:buFontTx/>
              <a:buNone/>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txBox="1">
            <a:spLocks noGrp="1"/>
          </p:cNvSpPr>
          <p:nvPr/>
        </p:nvSpPr>
        <p:spPr bwMode="auto">
          <a:xfrm>
            <a:off x="304800" y="6400800"/>
            <a:ext cx="1905000" cy="457200"/>
          </a:xfrm>
          <a:prstGeom prst="rect">
            <a:avLst/>
          </a:prstGeom>
          <a:noFill/>
          <a:ln w="9525">
            <a:noFill/>
            <a:miter lim="800000"/>
            <a:headEnd/>
            <a:tailEnd/>
          </a:ln>
        </p:spPr>
        <p:txBody>
          <a:bodyPr/>
          <a:lstStyle/>
          <a:p>
            <a:pPr>
              <a:lnSpc>
                <a:spcPct val="160000"/>
              </a:lnSpc>
            </a:pPr>
            <a:r>
              <a:rPr lang="es-ES_tradnl" sz="1200">
                <a:solidFill>
                  <a:srgbClr val="000099"/>
                </a:solidFill>
              </a:rPr>
              <a:t>Octubre de </a:t>
            </a:r>
            <a:r>
              <a:rPr lang="en-US" sz="1200">
                <a:solidFill>
                  <a:srgbClr val="000099"/>
                </a:solidFill>
              </a:rPr>
              <a:t> 2011</a:t>
            </a:r>
          </a:p>
        </p:txBody>
      </p:sp>
      <p:sp>
        <p:nvSpPr>
          <p:cNvPr id="8195" name="Slide Number Placeholder 4"/>
          <p:cNvSpPr txBox="1">
            <a:spLocks noGrp="1"/>
          </p:cNvSpPr>
          <p:nvPr/>
        </p:nvSpPr>
        <p:spPr bwMode="auto">
          <a:xfrm>
            <a:off x="6858000" y="6400800"/>
            <a:ext cx="1905000" cy="457200"/>
          </a:xfrm>
          <a:prstGeom prst="rect">
            <a:avLst/>
          </a:prstGeom>
          <a:noFill/>
          <a:ln w="9525">
            <a:noFill/>
            <a:miter lim="800000"/>
            <a:headEnd/>
            <a:tailEnd/>
          </a:ln>
        </p:spPr>
        <p:txBody>
          <a:bodyPr/>
          <a:lstStyle/>
          <a:p>
            <a:pPr algn="r">
              <a:lnSpc>
                <a:spcPct val="170000"/>
              </a:lnSpc>
            </a:pPr>
            <a:r>
              <a:rPr lang="en-US" sz="1200">
                <a:solidFill>
                  <a:srgbClr val="000099"/>
                </a:solidFill>
              </a:rPr>
              <a:t>2-</a:t>
            </a:r>
            <a:fld id="{8464EAB6-A0E2-4398-8A40-BE3AA02256C8}" type="slidenum">
              <a:rPr lang="en-US" sz="1200">
                <a:solidFill>
                  <a:srgbClr val="000099"/>
                </a:solidFill>
              </a:rPr>
              <a:pPr algn="r">
                <a:lnSpc>
                  <a:spcPct val="170000"/>
                </a:lnSpc>
              </a:pPr>
              <a:t>7</a:t>
            </a:fld>
            <a:endParaRPr lang="en-US" sz="1200">
              <a:solidFill>
                <a:srgbClr val="000099"/>
              </a:solidFill>
            </a:endParaRPr>
          </a:p>
        </p:txBody>
      </p:sp>
      <p:sp>
        <p:nvSpPr>
          <p:cNvPr id="8196" name="Title 1"/>
          <p:cNvSpPr>
            <a:spLocks noGrp="1"/>
          </p:cNvSpPr>
          <p:nvPr>
            <p:ph type="title" idx="4294967295"/>
          </p:nvPr>
        </p:nvSpPr>
        <p:spPr>
          <a:xfrm>
            <a:off x="457200" y="457200"/>
            <a:ext cx="8458200" cy="1143000"/>
          </a:xfrm>
        </p:spPr>
        <p:txBody>
          <a:bodyPr/>
          <a:lstStyle/>
          <a:p>
            <a:r>
              <a:rPr lang="es-ES_tradnl" smtClean="0"/>
              <a:t>Ejercicio práctico de recogida de muestras de cáscaras de pintura</a:t>
            </a:r>
            <a:endParaRPr lang="en-US" smtClean="0"/>
          </a:p>
        </p:txBody>
      </p:sp>
      <p:sp>
        <p:nvSpPr>
          <p:cNvPr id="8197" name="Content Placeholder 2"/>
          <p:cNvSpPr>
            <a:spLocks noGrp="1"/>
          </p:cNvSpPr>
          <p:nvPr>
            <p:ph idx="4294967295"/>
          </p:nvPr>
        </p:nvSpPr>
        <p:spPr>
          <a:xfrm>
            <a:off x="0" y="2133600"/>
            <a:ext cx="9144000" cy="4114800"/>
          </a:xfrm>
        </p:spPr>
        <p:txBody>
          <a:bodyPr/>
          <a:lstStyle/>
          <a:p>
            <a:pPr>
              <a:buFontTx/>
              <a:buNone/>
            </a:pPr>
            <a:r>
              <a:rPr lang="en-US" smtClean="0"/>
              <a:t>	</a:t>
            </a:r>
            <a:r>
              <a:rPr lang="en-US" u="sng" smtClean="0"/>
              <a:t>P</a:t>
            </a:r>
            <a:r>
              <a:rPr lang="es-ES_tradnl" u="sng" smtClean="0"/>
              <a:t>ropósito</a:t>
            </a:r>
            <a:r>
              <a:rPr lang="en-US" u="sng" smtClean="0"/>
              <a:t>:</a:t>
            </a:r>
            <a:r>
              <a:rPr lang="es-ES_tradnl" smtClean="0"/>
              <a:t> El propósito de este ejercicio práctico es enseñar a los renovadores certificados cómo recoger correctamente todas las muestras de cáscaras de pintura de c</a:t>
            </a:r>
            <a:r>
              <a:rPr lang="en-US" smtClean="0"/>
              <a:t>omponent</a:t>
            </a:r>
            <a:r>
              <a:rPr lang="es-ES_tradnl" smtClean="0"/>
              <a:t>e</a:t>
            </a:r>
            <a:r>
              <a:rPr lang="en-US" smtClean="0"/>
              <a:t>s </a:t>
            </a:r>
            <a:r>
              <a:rPr lang="es-ES_tradnl" smtClean="0"/>
              <a:t>afectados por la renovación</a:t>
            </a:r>
            <a:r>
              <a:rPr lang="en-US" smtClean="0"/>
              <a:t>.</a:t>
            </a:r>
            <a:endParaRPr lang="en-US" u="sng"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6649" tIns="48324" rIns="96649" bIns="48324"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tab pos="228600" algn="l"/>
          </a:tabLst>
          <a:defRPr kumimoji="0" lang="en-U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6649" tIns="48324" rIns="96649" bIns="48324"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tab pos="228600" algn="l"/>
          </a:tabLst>
          <a:defRPr kumimoji="0" lang="en-U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13025</TotalTime>
  <Words>2525</Words>
  <Application>Microsoft Office PowerPoint</Application>
  <PresentationFormat>On-screen Show (4:3)</PresentationFormat>
  <Paragraphs>120</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Default Design</vt:lpstr>
      <vt:lpstr>Microsoft Photo Editor 3.0 Photo</vt:lpstr>
      <vt:lpstr>Módulo 2: Pruebas para pintura a base de plomo </vt:lpstr>
      <vt:lpstr>Cómo determinar si hay pintura a base de plomo</vt:lpstr>
      <vt:lpstr>Uso de los kits de prueba reconocidos por la EPA para verificar la presencia de pintura a base de plomo</vt:lpstr>
      <vt:lpstr>Método de recogida de muestras de cáscaras de pintura </vt:lpstr>
      <vt:lpstr>Pasos para obtener muestras de cáscaras de pintura</vt:lpstr>
      <vt:lpstr>Ejercicio práctico de kit de prueba</vt:lpstr>
      <vt:lpstr>Ejercicio práctico de recogida de muestras de cáscaras de pintura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Refresher Course</dc:title>
  <dc:subject>Module 2</dc:subject>
  <dc:creator>EPA</dc:creator>
  <cp:keywords>lead poisoning, renovation, spanish</cp:keywords>
  <cp:lastModifiedBy>hughesl</cp:lastModifiedBy>
  <cp:revision>304</cp:revision>
  <cp:lastPrinted>2000-12-06T22:08:58Z</cp:lastPrinted>
  <dcterms:created xsi:type="dcterms:W3CDTF">2000-02-11T22:43:26Z</dcterms:created>
  <dcterms:modified xsi:type="dcterms:W3CDTF">2012-07-31T19:22:24Z</dcterms:modified>
</cp:coreProperties>
</file>