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4"/>
  </p:sldMasterIdLst>
  <p:sldIdLst>
    <p:sldId id="256" r:id="rId15"/>
  </p:sldIdLst>
  <p:sldSz cx="3200400" cy="1828800"/>
  <p:notesSz cx="6858000" cy="9144000"/>
  <p:defaultTextStyle>
    <a:defPPr>
      <a:defRPr lang="en-US"/>
    </a:defPPr>
    <a:lvl1pPr marL="0" algn="l" defTabSz="241402" rtl="0" eaLnBrk="1" latinLnBrk="0" hangingPunct="1">
      <a:defRPr sz="475" kern="1200">
        <a:solidFill>
          <a:schemeClr val="tx1"/>
        </a:solidFill>
        <a:latin typeface="+mn-lt"/>
        <a:ea typeface="+mn-ea"/>
        <a:cs typeface="+mn-cs"/>
      </a:defRPr>
    </a:lvl1pPr>
    <a:lvl2pPr marL="120701" algn="l" defTabSz="241402" rtl="0" eaLnBrk="1" latinLnBrk="0" hangingPunct="1">
      <a:defRPr sz="475" kern="1200">
        <a:solidFill>
          <a:schemeClr val="tx1"/>
        </a:solidFill>
        <a:latin typeface="+mn-lt"/>
        <a:ea typeface="+mn-ea"/>
        <a:cs typeface="+mn-cs"/>
      </a:defRPr>
    </a:lvl2pPr>
    <a:lvl3pPr marL="241402" algn="l" defTabSz="241402" rtl="0" eaLnBrk="1" latinLnBrk="0" hangingPunct="1">
      <a:defRPr sz="475" kern="1200">
        <a:solidFill>
          <a:schemeClr val="tx1"/>
        </a:solidFill>
        <a:latin typeface="+mn-lt"/>
        <a:ea typeface="+mn-ea"/>
        <a:cs typeface="+mn-cs"/>
      </a:defRPr>
    </a:lvl3pPr>
    <a:lvl4pPr marL="362102" algn="l" defTabSz="241402" rtl="0" eaLnBrk="1" latinLnBrk="0" hangingPunct="1">
      <a:defRPr sz="475" kern="1200">
        <a:solidFill>
          <a:schemeClr val="tx1"/>
        </a:solidFill>
        <a:latin typeface="+mn-lt"/>
        <a:ea typeface="+mn-ea"/>
        <a:cs typeface="+mn-cs"/>
      </a:defRPr>
    </a:lvl4pPr>
    <a:lvl5pPr marL="482803" algn="l" defTabSz="241402" rtl="0" eaLnBrk="1" latinLnBrk="0" hangingPunct="1">
      <a:defRPr sz="475" kern="1200">
        <a:solidFill>
          <a:schemeClr val="tx1"/>
        </a:solidFill>
        <a:latin typeface="+mn-lt"/>
        <a:ea typeface="+mn-ea"/>
        <a:cs typeface="+mn-cs"/>
      </a:defRPr>
    </a:lvl5pPr>
    <a:lvl6pPr marL="603504" algn="l" defTabSz="241402" rtl="0" eaLnBrk="1" latinLnBrk="0" hangingPunct="1">
      <a:defRPr sz="475" kern="1200">
        <a:solidFill>
          <a:schemeClr val="tx1"/>
        </a:solidFill>
        <a:latin typeface="+mn-lt"/>
        <a:ea typeface="+mn-ea"/>
        <a:cs typeface="+mn-cs"/>
      </a:defRPr>
    </a:lvl6pPr>
    <a:lvl7pPr marL="724205" algn="l" defTabSz="241402" rtl="0" eaLnBrk="1" latinLnBrk="0" hangingPunct="1">
      <a:defRPr sz="475" kern="1200">
        <a:solidFill>
          <a:schemeClr val="tx1"/>
        </a:solidFill>
        <a:latin typeface="+mn-lt"/>
        <a:ea typeface="+mn-ea"/>
        <a:cs typeface="+mn-cs"/>
      </a:defRPr>
    </a:lvl7pPr>
    <a:lvl8pPr marL="844906" algn="l" defTabSz="241402" rtl="0" eaLnBrk="1" latinLnBrk="0" hangingPunct="1">
      <a:defRPr sz="475" kern="1200">
        <a:solidFill>
          <a:schemeClr val="tx1"/>
        </a:solidFill>
        <a:latin typeface="+mn-lt"/>
        <a:ea typeface="+mn-ea"/>
        <a:cs typeface="+mn-cs"/>
      </a:defRPr>
    </a:lvl8pPr>
    <a:lvl9pPr marL="965606" algn="l" defTabSz="241402" rtl="0" eaLnBrk="1" latinLnBrk="0" hangingPunct="1">
      <a:defRPr sz="47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 userDrawn="1">
          <p15:clr>
            <a:srgbClr val="A4A3A4"/>
          </p15:clr>
        </p15:guide>
        <p15:guide id="2" pos="10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CF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3" autoAdjust="0"/>
    <p:restoredTop sz="94660"/>
  </p:normalViewPr>
  <p:slideViewPr>
    <p:cSldViewPr snapToGrid="0">
      <p:cViewPr varScale="1">
        <p:scale>
          <a:sx n="247" d="100"/>
          <a:sy n="247" d="100"/>
        </p:scale>
        <p:origin x="149" y="1157"/>
      </p:cViewPr>
      <p:guideLst>
        <p:guide orient="horz" pos="576"/>
        <p:guide pos="10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5" Type="http://schemas.openxmlformats.org/officeDocument/2006/relationships/customXml" Target="../customXml/item5.xml"/><Relationship Id="rId15" Type="http://schemas.openxmlformats.org/officeDocument/2006/relationships/slide" Target="slides/slide1.xml"/><Relationship Id="rId10" Type="http://schemas.openxmlformats.org/officeDocument/2006/relationships/customXml" Target="../customXml/item10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of B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004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569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ront of B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0" y="129632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24140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 smtClean="0">
                <a:solidFill>
                  <a:schemeClr val="tx1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This Soak Up the Rain effort is brought to you by: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1562371"/>
            <a:ext cx="3200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24140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JasmineUPC" panose="02020603050405020304" pitchFamily="18" charset="-34"/>
              </a:rPr>
              <a:t>EPA does not oversee independent Soak Up the Rain programs.</a:t>
            </a:r>
          </a:p>
        </p:txBody>
      </p:sp>
    </p:spTree>
    <p:extLst>
      <p:ext uri="{BB962C8B-B14F-4D97-AF65-F5344CB8AC3E}">
        <p14:creationId xmlns:p14="http://schemas.microsoft.com/office/powerpoint/2010/main" val="237431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480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240030" rtl="0" eaLnBrk="1" latinLnBrk="0" hangingPunct="1">
        <a:lnSpc>
          <a:spcPct val="90000"/>
        </a:lnSpc>
        <a:spcBef>
          <a:spcPct val="0"/>
        </a:spcBef>
        <a:buNone/>
        <a:defRPr sz="11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8" indent="-60008" algn="l" defTabSz="24003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735" kern="1200">
          <a:solidFill>
            <a:schemeClr val="tx1"/>
          </a:solidFill>
          <a:latin typeface="+mn-lt"/>
          <a:ea typeface="+mn-ea"/>
          <a:cs typeface="+mn-cs"/>
        </a:defRPr>
      </a:lvl1pPr>
      <a:lvl2pPr marL="18002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0003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3pPr>
      <a:lvl4pPr marL="42005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54006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6008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8009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90011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102012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1pPr>
      <a:lvl2pPr marL="12001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48006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0007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2009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84010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96012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3370" y="164306"/>
            <a:ext cx="184731" cy="1115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5" dirty="0"/>
          </a:p>
        </p:txBody>
      </p:sp>
      <p:sp>
        <p:nvSpPr>
          <p:cNvPr id="9" name="TextBox 8"/>
          <p:cNvSpPr txBox="1"/>
          <p:nvPr/>
        </p:nvSpPr>
        <p:spPr>
          <a:xfrm>
            <a:off x="1242703" y="567373"/>
            <a:ext cx="1226765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organization name</a:t>
            </a:r>
          </a:p>
          <a:p>
            <a:r>
              <a:rPr lang="en-US" sz="1050" dirty="0" smtClean="0"/>
              <a:t>website </a:t>
            </a:r>
            <a:r>
              <a:rPr lang="en-US" sz="1050" dirty="0" err="1" smtClean="0"/>
              <a:t>url</a:t>
            </a:r>
            <a:endParaRPr lang="en-US" sz="1050" dirty="0"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r>
              <a:rPr lang="en-US" sz="1050" dirty="0" smtClean="0"/>
              <a:t>email address</a:t>
            </a:r>
            <a:endParaRPr lang="en-US" sz="1050" dirty="0"/>
          </a:p>
          <a:p>
            <a:r>
              <a:rPr lang="en-US" sz="1050" dirty="0"/>
              <a:t>p</a:t>
            </a:r>
            <a:r>
              <a:rPr lang="en-US" sz="1050" dirty="0" smtClean="0"/>
              <a:t>hone number</a:t>
            </a:r>
          </a:p>
          <a:p>
            <a:r>
              <a:rPr lang="en-US" sz="1050" dirty="0"/>
              <a:t>c</a:t>
            </a:r>
            <a:r>
              <a:rPr lang="en-US" sz="1050" dirty="0" smtClean="0"/>
              <a:t>ontact name</a:t>
            </a:r>
            <a:endParaRPr lang="en-US" sz="105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35" y="581803"/>
            <a:ext cx="856968" cy="86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37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C3B874AA-1381-465E-9FFD-293D4CACC6C1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882DA24E-9292-4646-881A-D40294FE4F2F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786AC5CC-0F58-4005-93E4-ED7E0AA17D3F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A15DE892-CEBC-4754-BEF1-89FD8B9B98C4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E0A1AFFC-3D27-44D4-9CED-C9FE933F1582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36E3F59D-D208-4763-9999-EED99DC153E9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22486348-3718-46CA-9FD6-C63B13B3E900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6417BDB2-8D99-4D4A-B5A5-A5F0CF1341EF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FBB1312E-2561-443E-B59E-F8BC199979C4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5786A03F-91F8-4EE2-924F-8682728AB9E4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36FD4776-996F-495B-8C62-BFD402B65D8C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8D300E70-AA01-45C7-ACEA-B7E25C1474B8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744AAAD4-7DF8-40A3-97C8-D488838D0648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</TotalTime>
  <Words>10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JasmineUPC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Hart, Sharon</dc:creator>
  <cp:lastModifiedBy>Hart, Sharon</cp:lastModifiedBy>
  <cp:revision>52</cp:revision>
  <dcterms:created xsi:type="dcterms:W3CDTF">2016-05-26T14:57:44Z</dcterms:created>
  <dcterms:modified xsi:type="dcterms:W3CDTF">2016-09-21T18:39:02Z</dcterms:modified>
</cp:coreProperties>
</file>