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customXml/itemProps24.xml" ContentType="application/vnd.openxmlformats-officedocument.customXmlProperties+xml"/>
  <Override PartName="/customXml/itemProps25.xml" ContentType="application/vnd.openxmlformats-officedocument.customXmlProperties+xml"/>
  <Override PartName="/customXml/itemProps26.xml" ContentType="application/vnd.openxmlformats-officedocument.customXmlProperties+xml"/>
  <Override PartName="/customXml/itemProps27.xml" ContentType="application/vnd.openxmlformats-officedocument.customXmlProperties+xml"/>
  <Override PartName="/customXml/itemProps28.xml" ContentType="application/vnd.openxmlformats-officedocument.customXmlProperties+xml"/>
  <Override PartName="/customXml/itemProps29.xml" ContentType="application/vnd.openxmlformats-officedocument.customXmlProperties+xml"/>
  <Override PartName="/customXml/itemProps30.xml" ContentType="application/vnd.openxmlformats-officedocument.customXmlProperties+xml"/>
  <Override PartName="/customXml/itemProps31.xml" ContentType="application/vnd.openxmlformats-officedocument.customXmlProperties+xml"/>
  <Override PartName="/customXml/itemProps32.xml" ContentType="application/vnd.openxmlformats-officedocument.customXmlProperties+xml"/>
  <Override PartName="/customXml/itemProps33.xml" ContentType="application/vnd.openxmlformats-officedocument.customXmlProperties+xml"/>
  <Override PartName="/customXml/itemProps34.xml" ContentType="application/vnd.openxmlformats-officedocument.customXmlProperties+xml"/>
  <Override PartName="/customXml/itemProps35.xml" ContentType="application/vnd.openxmlformats-officedocument.customXmlProperties+xml"/>
  <Override PartName="/customXml/itemProps36.xml" ContentType="application/vnd.openxmlformats-officedocument.customXmlProperties+xml"/>
  <Override PartName="/customXml/itemProps37.xml" ContentType="application/vnd.openxmlformats-officedocument.customXmlProperties+xml"/>
  <Override PartName="/customXml/itemProps38.xml" ContentType="application/vnd.openxmlformats-officedocument.customXmlProperties+xml"/>
  <Override PartName="/customXml/itemProps39.xml" ContentType="application/vnd.openxmlformats-officedocument.customXmlProperties+xml"/>
  <Override PartName="/customXml/itemProps40.xml" ContentType="application/vnd.openxmlformats-officedocument.customXmlProperties+xml"/>
  <Override PartName="/customXml/itemProps41.xml" ContentType="application/vnd.openxmlformats-officedocument.customXmlProperties+xml"/>
  <Override PartName="/customXml/itemProps42.xml" ContentType="application/vnd.openxmlformats-officedocument.customXmlProperties+xml"/>
  <Override PartName="/customXml/itemProps43.xml" ContentType="application/vnd.openxmlformats-officedocument.customXmlProperties+xml"/>
  <Override PartName="/customXml/itemProps44.xml" ContentType="application/vnd.openxmlformats-officedocument.customXmlProperties+xml"/>
  <Override PartName="/customXml/itemProps45.xml" ContentType="application/vnd.openxmlformats-officedocument.customXmlProperties+xml"/>
  <Override PartName="/customXml/itemProps46.xml" ContentType="application/vnd.openxmlformats-officedocument.customXmlProperties+xml"/>
  <Override PartName="/customXml/itemProps47.xml" ContentType="application/vnd.openxmlformats-officedocument.customXmlProperties+xml"/>
  <Override PartName="/customXml/itemProps48.xml" ContentType="application/vnd.openxmlformats-officedocument.customXmlProperties+xml"/>
  <Override PartName="/customXml/itemProps49.xml" ContentType="application/vnd.openxmlformats-officedocument.customXmlProperties+xml"/>
  <Override PartName="/customXml/itemProps50.xml" ContentType="application/vnd.openxmlformats-officedocument.customXmlProperties+xml"/>
  <Override PartName="/customXml/itemProps51.xml" ContentType="application/vnd.openxmlformats-officedocument.customXmlProperties+xml"/>
  <Override PartName="/customXml/itemProps52.xml" ContentType="application/vnd.openxmlformats-officedocument.customXmlProperties+xml"/>
  <Override PartName="/customXml/itemProps53.xml" ContentType="application/vnd.openxmlformats-officedocument.customXmlProperties+xml"/>
  <Override PartName="/customXml/itemProps54.xml" ContentType="application/vnd.openxmlformats-officedocument.customXmlProperties+xml"/>
  <Override PartName="/customXml/itemProps55.xml" ContentType="application/vnd.openxmlformats-officedocument.customXmlProperties+xml"/>
  <Override PartName="/customXml/itemProps56.xml" ContentType="application/vnd.openxmlformats-officedocument.customXmlProperties+xml"/>
  <Override PartName="/customXml/itemProps57.xml" ContentType="application/vnd.openxmlformats-officedocument.customXmlProperties+xml"/>
  <Override PartName="/customXml/itemProps58.xml" ContentType="application/vnd.openxmlformats-officedocument.customXmlProperties+xml"/>
  <Override PartName="/customXml/itemProps59.xml" ContentType="application/vnd.openxmlformats-officedocument.customXmlProperties+xml"/>
  <Override PartName="/customXml/itemProps60.xml" ContentType="application/vnd.openxmlformats-officedocument.customXmlProperties+xml"/>
  <Override PartName="/customXml/itemProps61.xml" ContentType="application/vnd.openxmlformats-officedocument.customXmlProperties+xml"/>
  <Override PartName="/customXml/itemProps62.xml" ContentType="application/vnd.openxmlformats-officedocument.customXmlProperties+xml"/>
  <Override PartName="/customXml/itemProps63.xml" ContentType="application/vnd.openxmlformats-officedocument.customXmlProperties+xml"/>
  <Override PartName="/customXml/itemProps64.xml" ContentType="application/vnd.openxmlformats-officedocument.customXmlProperties+xml"/>
  <Override PartName="/customXml/itemProps65.xml" ContentType="application/vnd.openxmlformats-officedocument.customXmlProperties+xml"/>
  <Override PartName="/customXml/itemProps66.xml" ContentType="application/vnd.openxmlformats-officedocument.customXmlProperties+xml"/>
  <Override PartName="/customXml/itemProps67.xml" ContentType="application/vnd.openxmlformats-officedocument.customXmlProperties+xml"/>
  <Override PartName="/customXml/itemProps68.xml" ContentType="application/vnd.openxmlformats-officedocument.customXmlProperties+xml"/>
  <Override PartName="/customXml/itemProps69.xml" ContentType="application/vnd.openxmlformats-officedocument.customXmlProperties+xml"/>
  <Override PartName="/customXml/itemProps70.xml" ContentType="application/vnd.openxmlformats-officedocument.customXmlProperties+xml"/>
  <Override PartName="/customXml/itemProps71.xml" ContentType="application/vnd.openxmlformats-officedocument.customXmlProperties+xml"/>
  <Override PartName="/customXml/itemProps72.xml" ContentType="application/vnd.openxmlformats-officedocument.customXmlProperties+xml"/>
  <Override PartName="/customXml/itemProps73.xml" ContentType="application/vnd.openxmlformats-officedocument.customXmlProperties+xml"/>
  <Override PartName="/customXml/itemProps74.xml" ContentType="application/vnd.openxmlformats-officedocument.customXmlProperties+xml"/>
  <Override PartName="/customXml/itemProps75.xml" ContentType="application/vnd.openxmlformats-officedocument.customXmlProperties+xml"/>
  <Override PartName="/customXml/itemProps76.xml" ContentType="application/vnd.openxmlformats-officedocument.customXmlProperties+xml"/>
  <Override PartName="/customXml/itemProps77.xml" ContentType="application/vnd.openxmlformats-officedocument.customXmlProperties+xml"/>
  <Override PartName="/customXml/itemProps78.xml" ContentType="application/vnd.openxmlformats-officedocument.customXmlProperties+xml"/>
  <Override PartName="/customXml/itemProps79.xml" ContentType="application/vnd.openxmlformats-officedocument.customXmlProperties+xml"/>
  <Override PartName="/customXml/itemProps80.xml" ContentType="application/vnd.openxmlformats-officedocument.customXmlProperties+xml"/>
  <Override PartName="/customXml/itemProps81.xml" ContentType="application/vnd.openxmlformats-officedocument.customXmlProperties+xml"/>
  <Override PartName="/customXml/itemProps82.xml" ContentType="application/vnd.openxmlformats-officedocument.customXmlProperties+xml"/>
  <Override PartName="/customXml/itemProps83.xml" ContentType="application/vnd.openxmlformats-officedocument.customXmlProperties+xml"/>
  <Override PartName="/customXml/itemProps84.xml" ContentType="application/vnd.openxmlformats-officedocument.customXmlProperties+xml"/>
  <Override PartName="/customXml/itemProps85.xml" ContentType="application/vnd.openxmlformats-officedocument.customXmlProperties+xml"/>
  <Override PartName="/customXml/itemProps86.xml" ContentType="application/vnd.openxmlformats-officedocument.customXmlProperties+xml"/>
  <Override PartName="/customXml/itemProps87.xml" ContentType="application/vnd.openxmlformats-officedocument.customXmlProperties+xml"/>
  <Override PartName="/customXml/itemProps88.xml" ContentType="application/vnd.openxmlformats-officedocument.customXmlProperties+xml"/>
  <Override PartName="/customXml/itemProps89.xml" ContentType="application/vnd.openxmlformats-officedocument.customXmlProperties+xml"/>
  <Override PartName="/customXml/itemProps90.xml" ContentType="application/vnd.openxmlformats-officedocument.customXmlProperties+xml"/>
  <Override PartName="/customXml/itemProps91.xml" ContentType="application/vnd.openxmlformats-officedocument.customXmlProperties+xml"/>
  <Override PartName="/customXml/itemProps92.xml" ContentType="application/vnd.openxmlformats-officedocument.customXmlProperties+xml"/>
  <Override PartName="/customXml/itemProps93.xml" ContentType="application/vnd.openxmlformats-officedocument.customXmlProperties+xml"/>
  <Override PartName="/customXml/itemProps94.xml" ContentType="application/vnd.openxmlformats-officedocument.customXmlProperties+xml"/>
  <Override PartName="/customXml/itemProps95.xml" ContentType="application/vnd.openxmlformats-officedocument.customXmlProperties+xml"/>
  <Override PartName="/customXml/itemProps96.xml" ContentType="application/vnd.openxmlformats-officedocument.customXmlProperties+xml"/>
  <Override PartName="/customXml/itemProps97.xml" ContentType="application/vnd.openxmlformats-officedocument.customXmlProperties+xml"/>
  <Override PartName="/customXml/itemProps98.xml" ContentType="application/vnd.openxmlformats-officedocument.customXmlProperties+xml"/>
  <Override PartName="/customXml/itemProps99.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00"/>
    <p:sldMasterId id="2147483697" r:id="rId101"/>
  </p:sldMasterIdLst>
  <p:notesMasterIdLst>
    <p:notesMasterId r:id="rId114"/>
  </p:notesMasterIdLst>
  <p:handoutMasterIdLst>
    <p:handoutMasterId r:id="rId115"/>
  </p:handoutMasterIdLst>
  <p:sldIdLst>
    <p:sldId id="400" r:id="rId102"/>
    <p:sldId id="332" r:id="rId103"/>
    <p:sldId id="363" r:id="rId104"/>
    <p:sldId id="416" r:id="rId105"/>
    <p:sldId id="418" r:id="rId106"/>
    <p:sldId id="423" r:id="rId107"/>
    <p:sldId id="419" r:id="rId108"/>
    <p:sldId id="422" r:id="rId109"/>
    <p:sldId id="421" r:id="rId110"/>
    <p:sldId id="420" r:id="rId111"/>
    <p:sldId id="408" r:id="rId112"/>
    <p:sldId id="412" r:id="rId113"/>
  </p:sldIdLst>
  <p:sldSz cx="9144000" cy="6858000" type="screen4x3"/>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84" userDrawn="1">
          <p15:clr>
            <a:srgbClr val="A4A3A4"/>
          </p15:clr>
        </p15:guide>
        <p15:guide id="2" pos="2880">
          <p15:clr>
            <a:srgbClr val="A4A3A4"/>
          </p15:clr>
        </p15:guide>
      </p15:sldGuideLst>
    </p:ext>
    <p:ext uri="{2D200454-40CA-4A62-9FC3-DE9A4176ACB9}">
      <p15:notesGuideLst xmlns:p15="http://schemas.microsoft.com/office/powerpoint/2012/main" xmlns="">
        <p15:guide id="1" orient="horz" pos="2909">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amble, Janet" initials="GJ" lastIdx="15" clrIdx="0">
    <p:extLst/>
  </p:cmAuthor>
  <p:cmAuthor id="2" name="Kimberly  Thigpen-Tart" initials="KT" lastIdx="2" clrIdx="1"/>
  <p:cmAuthor id="3" name="Garofalo, Jada F. (CDC/OID/NCEZID) (CTR)" initials="GJF(("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89E87"/>
    <a:srgbClr val="69B5DA"/>
    <a:srgbClr val="FFCC99"/>
    <a:srgbClr val="586377"/>
    <a:srgbClr val="617483"/>
    <a:srgbClr val="8064A2"/>
    <a:srgbClr val="4BACC6"/>
    <a:srgbClr val="225EA8"/>
    <a:srgbClr val="FF0000"/>
    <a:srgbClr val="231F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013" autoAdjust="0"/>
    <p:restoredTop sz="78443" autoAdjust="0"/>
  </p:normalViewPr>
  <p:slideViewPr>
    <p:cSldViewPr snapToGrid="0">
      <p:cViewPr varScale="1">
        <p:scale>
          <a:sx n="95" d="100"/>
          <a:sy n="95" d="100"/>
        </p:scale>
        <p:origin x="-2094" y="-102"/>
      </p:cViewPr>
      <p:guideLst>
        <p:guide orient="horz" pos="2184"/>
        <p:guide pos="2880"/>
      </p:guideLst>
    </p:cSldViewPr>
  </p:slideViewPr>
  <p:notesTextViewPr>
    <p:cViewPr>
      <p:scale>
        <a:sx n="1" d="1"/>
        <a:sy n="1" d="1"/>
      </p:scale>
      <p:origin x="0" y="0"/>
    </p:cViewPr>
  </p:notesTextViewPr>
  <p:notesViewPr>
    <p:cSldViewPr snapToGrid="0">
      <p:cViewPr varScale="1">
        <p:scale>
          <a:sx n="66" d="100"/>
          <a:sy n="66" d="100"/>
        </p:scale>
        <p:origin x="-3154" y="-91"/>
      </p:cViewPr>
      <p:guideLst>
        <p:guide orient="horz" pos="2909"/>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customXml" Target="../customXml/item26.xml"/><Relationship Id="rId117" Type="http://schemas.openxmlformats.org/officeDocument/2006/relationships/presProps" Target="presProps.xml"/><Relationship Id="rId21" Type="http://schemas.openxmlformats.org/officeDocument/2006/relationships/customXml" Target="../customXml/item21.xml"/><Relationship Id="rId42" Type="http://schemas.openxmlformats.org/officeDocument/2006/relationships/customXml" Target="../customXml/item42.xml"/><Relationship Id="rId47" Type="http://schemas.openxmlformats.org/officeDocument/2006/relationships/customXml" Target="../customXml/item47.xml"/><Relationship Id="rId63" Type="http://schemas.openxmlformats.org/officeDocument/2006/relationships/customXml" Target="../customXml/item63.xml"/><Relationship Id="rId68" Type="http://schemas.openxmlformats.org/officeDocument/2006/relationships/customXml" Target="../customXml/item68.xml"/><Relationship Id="rId84" Type="http://schemas.openxmlformats.org/officeDocument/2006/relationships/customXml" Target="../customXml/item84.xml"/><Relationship Id="rId89" Type="http://schemas.openxmlformats.org/officeDocument/2006/relationships/customXml" Target="../customXml/item89.xml"/><Relationship Id="rId112" Type="http://schemas.openxmlformats.org/officeDocument/2006/relationships/slide" Target="slides/slide11.xml"/><Relationship Id="rId16" Type="http://schemas.openxmlformats.org/officeDocument/2006/relationships/customXml" Target="../customXml/item16.xml"/><Relationship Id="rId107" Type="http://schemas.openxmlformats.org/officeDocument/2006/relationships/slide" Target="slides/slide6.xml"/><Relationship Id="rId11" Type="http://schemas.openxmlformats.org/officeDocument/2006/relationships/customXml" Target="../customXml/item11.xml"/><Relationship Id="rId24" Type="http://schemas.openxmlformats.org/officeDocument/2006/relationships/customXml" Target="../customXml/item24.xml"/><Relationship Id="rId32" Type="http://schemas.openxmlformats.org/officeDocument/2006/relationships/customXml" Target="../customXml/item32.xml"/><Relationship Id="rId37" Type="http://schemas.openxmlformats.org/officeDocument/2006/relationships/customXml" Target="../customXml/item37.xml"/><Relationship Id="rId40" Type="http://schemas.openxmlformats.org/officeDocument/2006/relationships/customXml" Target="../customXml/item40.xml"/><Relationship Id="rId45" Type="http://schemas.openxmlformats.org/officeDocument/2006/relationships/customXml" Target="../customXml/item45.xml"/><Relationship Id="rId53" Type="http://schemas.openxmlformats.org/officeDocument/2006/relationships/customXml" Target="../customXml/item53.xml"/><Relationship Id="rId58" Type="http://schemas.openxmlformats.org/officeDocument/2006/relationships/customXml" Target="../customXml/item58.xml"/><Relationship Id="rId66" Type="http://schemas.openxmlformats.org/officeDocument/2006/relationships/customXml" Target="../customXml/item66.xml"/><Relationship Id="rId74" Type="http://schemas.openxmlformats.org/officeDocument/2006/relationships/customXml" Target="../customXml/item74.xml"/><Relationship Id="rId79" Type="http://schemas.openxmlformats.org/officeDocument/2006/relationships/customXml" Target="../customXml/item79.xml"/><Relationship Id="rId87" Type="http://schemas.openxmlformats.org/officeDocument/2006/relationships/customXml" Target="../customXml/item87.xml"/><Relationship Id="rId102" Type="http://schemas.openxmlformats.org/officeDocument/2006/relationships/slide" Target="slides/slide1.xml"/><Relationship Id="rId110" Type="http://schemas.openxmlformats.org/officeDocument/2006/relationships/slide" Target="slides/slide9.xml"/><Relationship Id="rId115" Type="http://schemas.openxmlformats.org/officeDocument/2006/relationships/handoutMaster" Target="handoutMasters/handoutMaster1.xml"/><Relationship Id="rId5" Type="http://schemas.openxmlformats.org/officeDocument/2006/relationships/customXml" Target="../customXml/item5.xml"/><Relationship Id="rId61" Type="http://schemas.openxmlformats.org/officeDocument/2006/relationships/customXml" Target="../customXml/item61.xml"/><Relationship Id="rId82" Type="http://schemas.openxmlformats.org/officeDocument/2006/relationships/customXml" Target="../customXml/item82.xml"/><Relationship Id="rId90" Type="http://schemas.openxmlformats.org/officeDocument/2006/relationships/customXml" Target="../customXml/item90.xml"/><Relationship Id="rId95" Type="http://schemas.openxmlformats.org/officeDocument/2006/relationships/customXml" Target="../customXml/item95.xml"/><Relationship Id="rId19" Type="http://schemas.openxmlformats.org/officeDocument/2006/relationships/customXml" Target="../customXml/item19.xml"/><Relationship Id="rId14" Type="http://schemas.openxmlformats.org/officeDocument/2006/relationships/customXml" Target="../customXml/item14.xml"/><Relationship Id="rId22" Type="http://schemas.openxmlformats.org/officeDocument/2006/relationships/customXml" Target="../customXml/item22.xml"/><Relationship Id="rId27" Type="http://schemas.openxmlformats.org/officeDocument/2006/relationships/customXml" Target="../customXml/item27.xml"/><Relationship Id="rId30" Type="http://schemas.openxmlformats.org/officeDocument/2006/relationships/customXml" Target="../customXml/item30.xml"/><Relationship Id="rId35" Type="http://schemas.openxmlformats.org/officeDocument/2006/relationships/customXml" Target="../customXml/item35.xml"/><Relationship Id="rId43" Type="http://schemas.openxmlformats.org/officeDocument/2006/relationships/customXml" Target="../customXml/item43.xml"/><Relationship Id="rId48" Type="http://schemas.openxmlformats.org/officeDocument/2006/relationships/customXml" Target="../customXml/item48.xml"/><Relationship Id="rId56" Type="http://schemas.openxmlformats.org/officeDocument/2006/relationships/customXml" Target="../customXml/item56.xml"/><Relationship Id="rId64" Type="http://schemas.openxmlformats.org/officeDocument/2006/relationships/customXml" Target="../customXml/item64.xml"/><Relationship Id="rId69" Type="http://schemas.openxmlformats.org/officeDocument/2006/relationships/customXml" Target="../customXml/item69.xml"/><Relationship Id="rId77" Type="http://schemas.openxmlformats.org/officeDocument/2006/relationships/customXml" Target="../customXml/item77.xml"/><Relationship Id="rId100" Type="http://schemas.openxmlformats.org/officeDocument/2006/relationships/slideMaster" Target="slideMasters/slideMaster1.xml"/><Relationship Id="rId105" Type="http://schemas.openxmlformats.org/officeDocument/2006/relationships/slide" Target="slides/slide4.xml"/><Relationship Id="rId113" Type="http://schemas.openxmlformats.org/officeDocument/2006/relationships/slide" Target="slides/slide12.xml"/><Relationship Id="rId118" Type="http://schemas.openxmlformats.org/officeDocument/2006/relationships/viewProps" Target="viewProps.xml"/><Relationship Id="rId8" Type="http://schemas.openxmlformats.org/officeDocument/2006/relationships/customXml" Target="../customXml/item8.xml"/><Relationship Id="rId51" Type="http://schemas.openxmlformats.org/officeDocument/2006/relationships/customXml" Target="../customXml/item51.xml"/><Relationship Id="rId72" Type="http://schemas.openxmlformats.org/officeDocument/2006/relationships/customXml" Target="../customXml/item72.xml"/><Relationship Id="rId80" Type="http://schemas.openxmlformats.org/officeDocument/2006/relationships/customXml" Target="../customXml/item80.xml"/><Relationship Id="rId85" Type="http://schemas.openxmlformats.org/officeDocument/2006/relationships/customXml" Target="../customXml/item85.xml"/><Relationship Id="rId93" Type="http://schemas.openxmlformats.org/officeDocument/2006/relationships/customXml" Target="../customXml/item93.xml"/><Relationship Id="rId98" Type="http://schemas.openxmlformats.org/officeDocument/2006/relationships/customXml" Target="../customXml/item98.xml"/><Relationship Id="rId3" Type="http://schemas.openxmlformats.org/officeDocument/2006/relationships/customXml" Target="../customXml/item3.xml"/><Relationship Id="rId12" Type="http://schemas.openxmlformats.org/officeDocument/2006/relationships/customXml" Target="../customXml/item12.xml"/><Relationship Id="rId17" Type="http://schemas.openxmlformats.org/officeDocument/2006/relationships/customXml" Target="../customXml/item17.xml"/><Relationship Id="rId25" Type="http://schemas.openxmlformats.org/officeDocument/2006/relationships/customXml" Target="../customXml/item25.xml"/><Relationship Id="rId33" Type="http://schemas.openxmlformats.org/officeDocument/2006/relationships/customXml" Target="../customXml/item33.xml"/><Relationship Id="rId38" Type="http://schemas.openxmlformats.org/officeDocument/2006/relationships/customXml" Target="../customXml/item38.xml"/><Relationship Id="rId46" Type="http://schemas.openxmlformats.org/officeDocument/2006/relationships/customXml" Target="../customXml/item46.xml"/><Relationship Id="rId59" Type="http://schemas.openxmlformats.org/officeDocument/2006/relationships/customXml" Target="../customXml/item59.xml"/><Relationship Id="rId67" Type="http://schemas.openxmlformats.org/officeDocument/2006/relationships/customXml" Target="../customXml/item67.xml"/><Relationship Id="rId103" Type="http://schemas.openxmlformats.org/officeDocument/2006/relationships/slide" Target="slides/slide2.xml"/><Relationship Id="rId108" Type="http://schemas.openxmlformats.org/officeDocument/2006/relationships/slide" Target="slides/slide7.xml"/><Relationship Id="rId116" Type="http://schemas.openxmlformats.org/officeDocument/2006/relationships/commentAuthors" Target="commentAuthors.xml"/><Relationship Id="rId20" Type="http://schemas.openxmlformats.org/officeDocument/2006/relationships/customXml" Target="../customXml/item20.xml"/><Relationship Id="rId41" Type="http://schemas.openxmlformats.org/officeDocument/2006/relationships/customXml" Target="../customXml/item41.xml"/><Relationship Id="rId54" Type="http://schemas.openxmlformats.org/officeDocument/2006/relationships/customXml" Target="../customXml/item54.xml"/><Relationship Id="rId62" Type="http://schemas.openxmlformats.org/officeDocument/2006/relationships/customXml" Target="../customXml/item62.xml"/><Relationship Id="rId70" Type="http://schemas.openxmlformats.org/officeDocument/2006/relationships/customXml" Target="../customXml/item70.xml"/><Relationship Id="rId75" Type="http://schemas.openxmlformats.org/officeDocument/2006/relationships/customXml" Target="../customXml/item75.xml"/><Relationship Id="rId83" Type="http://schemas.openxmlformats.org/officeDocument/2006/relationships/customXml" Target="../customXml/item83.xml"/><Relationship Id="rId88" Type="http://schemas.openxmlformats.org/officeDocument/2006/relationships/customXml" Target="../customXml/item88.xml"/><Relationship Id="rId91" Type="http://schemas.openxmlformats.org/officeDocument/2006/relationships/customXml" Target="../customXml/item91.xml"/><Relationship Id="rId96" Type="http://schemas.openxmlformats.org/officeDocument/2006/relationships/customXml" Target="../customXml/item96.xml"/><Relationship Id="rId111" Type="http://schemas.openxmlformats.org/officeDocument/2006/relationships/slide" Target="slides/slide10.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customXml" Target="../customXml/item15.xml"/><Relationship Id="rId23" Type="http://schemas.openxmlformats.org/officeDocument/2006/relationships/customXml" Target="../customXml/item23.xml"/><Relationship Id="rId28" Type="http://schemas.openxmlformats.org/officeDocument/2006/relationships/customXml" Target="../customXml/item28.xml"/><Relationship Id="rId36" Type="http://schemas.openxmlformats.org/officeDocument/2006/relationships/customXml" Target="../customXml/item36.xml"/><Relationship Id="rId49" Type="http://schemas.openxmlformats.org/officeDocument/2006/relationships/customXml" Target="../customXml/item49.xml"/><Relationship Id="rId57" Type="http://schemas.openxmlformats.org/officeDocument/2006/relationships/customXml" Target="../customXml/item57.xml"/><Relationship Id="rId106" Type="http://schemas.openxmlformats.org/officeDocument/2006/relationships/slide" Target="slides/slide5.xml"/><Relationship Id="rId114" Type="http://schemas.openxmlformats.org/officeDocument/2006/relationships/notesMaster" Target="notesMasters/notesMaster1.xml"/><Relationship Id="rId119" Type="http://schemas.openxmlformats.org/officeDocument/2006/relationships/theme" Target="theme/theme1.xml"/><Relationship Id="rId10" Type="http://schemas.openxmlformats.org/officeDocument/2006/relationships/customXml" Target="../customXml/item10.xml"/><Relationship Id="rId31" Type="http://schemas.openxmlformats.org/officeDocument/2006/relationships/customXml" Target="../customXml/item31.xml"/><Relationship Id="rId44" Type="http://schemas.openxmlformats.org/officeDocument/2006/relationships/customXml" Target="../customXml/item44.xml"/><Relationship Id="rId52" Type="http://schemas.openxmlformats.org/officeDocument/2006/relationships/customXml" Target="../customXml/item52.xml"/><Relationship Id="rId60" Type="http://schemas.openxmlformats.org/officeDocument/2006/relationships/customXml" Target="../customXml/item60.xml"/><Relationship Id="rId65" Type="http://schemas.openxmlformats.org/officeDocument/2006/relationships/customXml" Target="../customXml/item65.xml"/><Relationship Id="rId73" Type="http://schemas.openxmlformats.org/officeDocument/2006/relationships/customXml" Target="../customXml/item73.xml"/><Relationship Id="rId78" Type="http://schemas.openxmlformats.org/officeDocument/2006/relationships/customXml" Target="../customXml/item78.xml"/><Relationship Id="rId81" Type="http://schemas.openxmlformats.org/officeDocument/2006/relationships/customXml" Target="../customXml/item81.xml"/><Relationship Id="rId86" Type="http://schemas.openxmlformats.org/officeDocument/2006/relationships/customXml" Target="../customXml/item86.xml"/><Relationship Id="rId94" Type="http://schemas.openxmlformats.org/officeDocument/2006/relationships/customXml" Target="../customXml/item94.xml"/><Relationship Id="rId99" Type="http://schemas.openxmlformats.org/officeDocument/2006/relationships/customXml" Target="../customXml/item99.xml"/><Relationship Id="rId101" Type="http://schemas.openxmlformats.org/officeDocument/2006/relationships/slideMaster" Target="slideMasters/slideMaster2.xml"/><Relationship Id="rId4" Type="http://schemas.openxmlformats.org/officeDocument/2006/relationships/customXml" Target="../customXml/item4.xml"/><Relationship Id="rId9" Type="http://schemas.openxmlformats.org/officeDocument/2006/relationships/customXml" Target="../customXml/item9.xml"/><Relationship Id="rId13" Type="http://schemas.openxmlformats.org/officeDocument/2006/relationships/customXml" Target="../customXml/item13.xml"/><Relationship Id="rId18" Type="http://schemas.openxmlformats.org/officeDocument/2006/relationships/customXml" Target="../customXml/item18.xml"/><Relationship Id="rId39" Type="http://schemas.openxmlformats.org/officeDocument/2006/relationships/customXml" Target="../customXml/item39.xml"/><Relationship Id="rId109" Type="http://schemas.openxmlformats.org/officeDocument/2006/relationships/slide" Target="slides/slide8.xml"/><Relationship Id="rId34" Type="http://schemas.openxmlformats.org/officeDocument/2006/relationships/customXml" Target="../customXml/item34.xml"/><Relationship Id="rId50" Type="http://schemas.openxmlformats.org/officeDocument/2006/relationships/customXml" Target="../customXml/item50.xml"/><Relationship Id="rId55" Type="http://schemas.openxmlformats.org/officeDocument/2006/relationships/customXml" Target="../customXml/item55.xml"/><Relationship Id="rId76" Type="http://schemas.openxmlformats.org/officeDocument/2006/relationships/customXml" Target="../customXml/item76.xml"/><Relationship Id="rId97" Type="http://schemas.openxmlformats.org/officeDocument/2006/relationships/customXml" Target="../customXml/item97.xml"/><Relationship Id="rId104" Type="http://schemas.openxmlformats.org/officeDocument/2006/relationships/slide" Target="slides/slide3.xml"/><Relationship Id="rId120" Type="http://schemas.openxmlformats.org/officeDocument/2006/relationships/tableStyles" Target="tableStyles.xml"/><Relationship Id="rId7" Type="http://schemas.openxmlformats.org/officeDocument/2006/relationships/customXml" Target="../customXml/item7.xml"/><Relationship Id="rId71" Type="http://schemas.openxmlformats.org/officeDocument/2006/relationships/customXml" Target="../customXml/item71.xml"/><Relationship Id="rId92" Type="http://schemas.openxmlformats.org/officeDocument/2006/relationships/customXml" Target="../customXml/item92.xml"/><Relationship Id="rId2" Type="http://schemas.openxmlformats.org/officeDocument/2006/relationships/customXml" Target="../customXml/item2.xml"/><Relationship Id="rId29" Type="http://schemas.openxmlformats.org/officeDocument/2006/relationships/customXml" Target="../customXml/item2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19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1963"/>
          </a:xfrm>
          <a:prstGeom prst="rect">
            <a:avLst/>
          </a:prstGeom>
        </p:spPr>
        <p:txBody>
          <a:bodyPr vert="horz" lIns="91440" tIns="45720" rIns="91440" bIns="45720" rtlCol="0"/>
          <a:lstStyle>
            <a:lvl1pPr algn="r">
              <a:defRPr sz="1200"/>
            </a:lvl1pPr>
          </a:lstStyle>
          <a:p>
            <a:fld id="{59D109A4-69FF-44B9-AA83-30D69FD853CE}" type="datetimeFigureOut">
              <a:rPr lang="en-US" smtClean="0"/>
              <a:t>10/28/2016</a:t>
            </a:fld>
            <a:endParaRPr lang="en-US"/>
          </a:p>
        </p:txBody>
      </p:sp>
      <p:sp>
        <p:nvSpPr>
          <p:cNvPr id="4" name="Footer Placeholder 3"/>
          <p:cNvSpPr>
            <a:spLocks noGrp="1"/>
          </p:cNvSpPr>
          <p:nvPr>
            <p:ph type="ftr" sz="quarter" idx="2"/>
          </p:nvPr>
        </p:nvSpPr>
        <p:spPr>
          <a:xfrm>
            <a:off x="0" y="8772525"/>
            <a:ext cx="3038475" cy="46196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772525"/>
            <a:ext cx="3038475" cy="461963"/>
          </a:xfrm>
          <a:prstGeom prst="rect">
            <a:avLst/>
          </a:prstGeom>
        </p:spPr>
        <p:txBody>
          <a:bodyPr vert="horz" lIns="91440" tIns="45720" rIns="91440" bIns="45720" rtlCol="0" anchor="b"/>
          <a:lstStyle>
            <a:lvl1pPr algn="r">
              <a:defRPr sz="1200"/>
            </a:lvl1pPr>
          </a:lstStyle>
          <a:p>
            <a:fld id="{A2E3CB72-E1BA-4B2F-B323-6E74BFB4509E}" type="slidenum">
              <a:rPr lang="en-US" smtClean="0"/>
              <a:t>‹#›</a:t>
            </a:fld>
            <a:endParaRPr lang="en-US"/>
          </a:p>
        </p:txBody>
      </p:sp>
    </p:spTree>
    <p:extLst>
      <p:ext uri="{BB962C8B-B14F-4D97-AF65-F5344CB8AC3E}">
        <p14:creationId xmlns:p14="http://schemas.microsoft.com/office/powerpoint/2010/main" val="25291592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3408"/>
          </a:xfrm>
          <a:prstGeom prst="rect">
            <a:avLst/>
          </a:prstGeom>
        </p:spPr>
        <p:txBody>
          <a:bodyPr vert="horz" lIns="92830" tIns="46415" rIns="92830" bIns="46415" rtlCol="0"/>
          <a:lstStyle>
            <a:lvl1pPr algn="l">
              <a:defRPr sz="1200"/>
            </a:lvl1pPr>
          </a:lstStyle>
          <a:p>
            <a:endParaRPr lang="en-US"/>
          </a:p>
        </p:txBody>
      </p:sp>
      <p:sp>
        <p:nvSpPr>
          <p:cNvPr id="3" name="Date Placeholder 2"/>
          <p:cNvSpPr>
            <a:spLocks noGrp="1"/>
          </p:cNvSpPr>
          <p:nvPr>
            <p:ph type="dt" idx="1"/>
          </p:nvPr>
        </p:nvSpPr>
        <p:spPr>
          <a:xfrm>
            <a:off x="3970938" y="1"/>
            <a:ext cx="3037840" cy="463408"/>
          </a:xfrm>
          <a:prstGeom prst="rect">
            <a:avLst/>
          </a:prstGeom>
        </p:spPr>
        <p:txBody>
          <a:bodyPr vert="horz" lIns="92830" tIns="46415" rIns="92830" bIns="46415" rtlCol="0"/>
          <a:lstStyle>
            <a:lvl1pPr algn="r">
              <a:defRPr sz="1200"/>
            </a:lvl1pPr>
          </a:lstStyle>
          <a:p>
            <a:fld id="{4217C846-1722-45ED-8DF7-629F4178E542}" type="datetimeFigureOut">
              <a:rPr lang="en-US" smtClean="0"/>
              <a:pPr/>
              <a:t>10/28/2016</a:t>
            </a:fld>
            <a:endParaRPr lang="en-US"/>
          </a:p>
        </p:txBody>
      </p:sp>
      <p:sp>
        <p:nvSpPr>
          <p:cNvPr id="4" name="Slide Image Placeholder 3"/>
          <p:cNvSpPr>
            <a:spLocks noGrp="1" noRot="1" noChangeAspect="1"/>
          </p:cNvSpPr>
          <p:nvPr>
            <p:ph type="sldImg" idx="2"/>
          </p:nvPr>
        </p:nvSpPr>
        <p:spPr>
          <a:xfrm>
            <a:off x="1427163" y="1154113"/>
            <a:ext cx="4156075" cy="3117850"/>
          </a:xfrm>
          <a:prstGeom prst="rect">
            <a:avLst/>
          </a:prstGeom>
          <a:noFill/>
          <a:ln w="12700">
            <a:solidFill>
              <a:prstClr val="black"/>
            </a:solidFill>
          </a:ln>
        </p:spPr>
        <p:txBody>
          <a:bodyPr vert="horz" lIns="92830" tIns="46415" rIns="92830" bIns="46415" rtlCol="0" anchor="ctr"/>
          <a:lstStyle/>
          <a:p>
            <a:endParaRPr lang="en-US"/>
          </a:p>
        </p:txBody>
      </p:sp>
      <p:sp>
        <p:nvSpPr>
          <p:cNvPr id="5" name="Notes Placeholder 4"/>
          <p:cNvSpPr>
            <a:spLocks noGrp="1"/>
          </p:cNvSpPr>
          <p:nvPr>
            <p:ph type="body" sz="quarter" idx="3"/>
          </p:nvPr>
        </p:nvSpPr>
        <p:spPr>
          <a:xfrm>
            <a:off x="701040" y="4444862"/>
            <a:ext cx="5608320" cy="3636705"/>
          </a:xfrm>
          <a:prstGeom prst="rect">
            <a:avLst/>
          </a:prstGeom>
        </p:spPr>
        <p:txBody>
          <a:bodyPr vert="horz" lIns="92830" tIns="46415" rIns="92830" bIns="4641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70"/>
            <a:ext cx="3037840" cy="463407"/>
          </a:xfrm>
          <a:prstGeom prst="rect">
            <a:avLst/>
          </a:prstGeom>
        </p:spPr>
        <p:txBody>
          <a:bodyPr vert="horz" lIns="92830" tIns="46415" rIns="92830" bIns="46415"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772670"/>
            <a:ext cx="3037840" cy="463407"/>
          </a:xfrm>
          <a:prstGeom prst="rect">
            <a:avLst/>
          </a:prstGeom>
        </p:spPr>
        <p:txBody>
          <a:bodyPr vert="horz" lIns="92830" tIns="46415" rIns="92830" bIns="46415" rtlCol="0" anchor="b"/>
          <a:lstStyle>
            <a:lvl1pPr algn="r">
              <a:defRPr sz="1200"/>
            </a:lvl1pPr>
          </a:lstStyle>
          <a:p>
            <a:fld id="{180BD7D9-828F-4354-9E55-FE8AC0FE8B7F}" type="slidenum">
              <a:rPr lang="en-US" smtClean="0"/>
              <a:pPr/>
              <a:t>‹#›</a:t>
            </a:fld>
            <a:endParaRPr lang="en-US"/>
          </a:p>
        </p:txBody>
      </p:sp>
    </p:spTree>
    <p:extLst>
      <p:ext uri="{BB962C8B-B14F-4D97-AF65-F5344CB8AC3E}">
        <p14:creationId xmlns:p14="http://schemas.microsoft.com/office/powerpoint/2010/main" val="16243854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0BD7D9-828F-4354-9E55-FE8AC0FE8B7F}" type="slidenum">
              <a:rPr lang="en-US" smtClean="0"/>
              <a:pPr/>
              <a:t>1</a:t>
            </a:fld>
            <a:endParaRPr lang="en-US"/>
          </a:p>
        </p:txBody>
      </p:sp>
    </p:spTree>
    <p:extLst>
      <p:ext uri="{BB962C8B-B14F-4D97-AF65-F5344CB8AC3E}">
        <p14:creationId xmlns:p14="http://schemas.microsoft.com/office/powerpoint/2010/main" val="889536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All of the information in this power point is taken from this Assessment</a:t>
            </a:r>
            <a:br>
              <a:rPr lang="en-US" sz="1200" b="1" kern="1200" dirty="0" smtClean="0">
                <a:solidFill>
                  <a:schemeClr val="tx1"/>
                </a:solidFill>
                <a:effectLst/>
                <a:latin typeface="+mn-lt"/>
                <a:ea typeface="+mn-ea"/>
                <a:cs typeface="+mn-cs"/>
              </a:rPr>
            </a:br>
            <a:r>
              <a:rPr lang="en-US" sz="1200" b="1" kern="1200" dirty="0" smtClean="0">
                <a:solidFill>
                  <a:schemeClr val="tx1"/>
                </a:solidFill>
                <a:effectLst/>
                <a:latin typeface="+mn-lt"/>
                <a:ea typeface="+mn-ea"/>
                <a:cs typeface="+mn-cs"/>
              </a:rPr>
              <a:t/>
            </a:r>
            <a:br>
              <a:rPr lang="en-US" sz="1200" b="1" kern="1200" dirty="0" smtClean="0">
                <a:solidFill>
                  <a:schemeClr val="tx1"/>
                </a:solidFill>
                <a:effectLst/>
                <a:latin typeface="+mn-lt"/>
                <a:ea typeface="+mn-ea"/>
                <a:cs typeface="+mn-cs"/>
              </a:rPr>
            </a:br>
            <a:r>
              <a:rPr lang="en-US" sz="1200" b="1" kern="1200" dirty="0" smtClean="0">
                <a:solidFill>
                  <a:schemeClr val="tx1"/>
                </a:solidFill>
                <a:effectLst/>
                <a:latin typeface="+mn-lt"/>
                <a:ea typeface="+mn-ea"/>
                <a:cs typeface="+mn-cs"/>
              </a:rPr>
              <a:t>Where does the information in the assessment come from?</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assessment information comes</a:t>
            </a:r>
            <a:r>
              <a:rPr lang="en-US" sz="1200" kern="1200" baseline="0" dirty="0" smtClean="0">
                <a:solidFill>
                  <a:schemeClr val="tx1"/>
                </a:solidFill>
                <a:effectLst/>
                <a:latin typeface="+mn-lt"/>
                <a:ea typeface="+mn-ea"/>
                <a:cs typeface="+mn-cs"/>
              </a:rPr>
              <a:t> from the peer-reviewed scientific literature, and the report itself was also peer-reviewed. </a:t>
            </a:r>
            <a:endParaRPr lang="en-US" sz="1200" kern="1200" dirty="0" smtClean="0">
              <a:solidFill>
                <a:schemeClr val="tx1"/>
              </a:solidFill>
              <a:effectLst/>
              <a:latin typeface="+mn-lt"/>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
            </a:r>
            <a:br>
              <a:rPr lang="en-US" dirty="0" smtClean="0"/>
            </a:br>
            <a:r>
              <a:rPr lang="en-US" b="1" dirty="0" smtClean="0"/>
              <a:t>What is the geographic and</a:t>
            </a:r>
            <a:r>
              <a:rPr lang="en-US" b="1" baseline="0" dirty="0" smtClean="0"/>
              <a:t> timescale focus</a:t>
            </a:r>
            <a:r>
              <a:rPr lang="en-US" b="1" dirty="0" smtClean="0"/>
              <a:t>? </a:t>
            </a:r>
            <a:r>
              <a:rPr lang="en-US" dirty="0" smtClean="0"/>
              <a:t/>
            </a:r>
            <a:br>
              <a:rPr lang="en-US" dirty="0" smtClean="0"/>
            </a:br>
            <a:r>
              <a:rPr lang="en-US" sz="1200" kern="1200" dirty="0" smtClean="0">
                <a:solidFill>
                  <a:schemeClr val="tx1"/>
                </a:solidFill>
                <a:effectLst/>
                <a:latin typeface="+mn-lt"/>
                <a:ea typeface="+mn-ea"/>
                <a:cs typeface="+mn-cs"/>
              </a:rPr>
              <a:t>The assessment focuses on observed and current health impacts in the United States as well as the future projections of impacts. Where possible, the report presents quantitative estimates of future impacts for the years 2030, 2050, and 2100.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b="1" kern="1200" dirty="0" smtClean="0">
                <a:solidFill>
                  <a:schemeClr val="tx1"/>
                </a:solidFill>
                <a:effectLst/>
                <a:latin typeface="+mn-lt"/>
                <a:ea typeface="+mn-ea"/>
                <a:cs typeface="+mn-cs"/>
              </a:rPr>
              <a:t>How is the assessment organized? </a:t>
            </a:r>
          </a:p>
          <a:p>
            <a:r>
              <a:rPr lang="en-US" sz="1200" kern="1200" dirty="0" smtClean="0">
                <a:solidFill>
                  <a:schemeClr val="tx1"/>
                </a:solidFill>
                <a:effectLst/>
                <a:latin typeface="+mn-lt"/>
                <a:ea typeface="+mn-ea"/>
                <a:cs typeface="+mn-cs"/>
              </a:rPr>
              <a:t>The report assesses the scientific literature in eight focus areas:</a:t>
            </a:r>
          </a:p>
          <a:p>
            <a:pPr lvl="0"/>
            <a:r>
              <a:rPr lang="en-US" sz="1200" kern="1200" dirty="0" smtClean="0">
                <a:solidFill>
                  <a:schemeClr val="tx1"/>
                </a:solidFill>
                <a:effectLst/>
                <a:latin typeface="+mn-lt"/>
                <a:ea typeface="+mn-ea"/>
                <a:cs typeface="+mn-cs"/>
              </a:rPr>
              <a:t>Temperature Related Death and Illness; Air Quality Impacts; Extreme Weather; </a:t>
            </a:r>
            <a:r>
              <a:rPr lang="en-US" sz="1200" kern="1200" dirty="0" err="1" smtClean="0">
                <a:solidFill>
                  <a:schemeClr val="tx1"/>
                </a:solidFill>
                <a:effectLst/>
                <a:latin typeface="+mn-lt"/>
                <a:ea typeface="+mn-ea"/>
                <a:cs typeface="+mn-cs"/>
              </a:rPr>
              <a:t>Vectorborne</a:t>
            </a:r>
            <a:r>
              <a:rPr lang="en-US" sz="1200" kern="1200" dirty="0" smtClean="0">
                <a:solidFill>
                  <a:schemeClr val="tx1"/>
                </a:solidFill>
                <a:effectLst/>
                <a:latin typeface="+mn-lt"/>
                <a:ea typeface="+mn-ea"/>
                <a:cs typeface="+mn-cs"/>
              </a:rPr>
              <a:t> Disease; Water- Related Illnesses; Food Safety, Nutrition, and Distribution; Mental Health and Well-Being; and</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Populations of Concern</a:t>
            </a:r>
            <a:endParaRPr lang="en-US" dirty="0"/>
          </a:p>
        </p:txBody>
      </p:sp>
      <p:sp>
        <p:nvSpPr>
          <p:cNvPr id="4" name="Slide Number Placeholder 3"/>
          <p:cNvSpPr>
            <a:spLocks noGrp="1"/>
          </p:cNvSpPr>
          <p:nvPr>
            <p:ph type="sldNum" sz="quarter" idx="10"/>
          </p:nvPr>
        </p:nvSpPr>
        <p:spPr/>
        <p:txBody>
          <a:bodyPr/>
          <a:lstStyle/>
          <a:p>
            <a:fld id="{180BD7D9-828F-4354-9E55-FE8AC0FE8B7F}" type="slidenum">
              <a:rPr lang="en-US" smtClean="0"/>
              <a:pPr/>
              <a:t>2</a:t>
            </a:fld>
            <a:endParaRPr lang="en-US"/>
          </a:p>
        </p:txBody>
      </p:sp>
    </p:spTree>
    <p:extLst>
      <p:ext uri="{BB962C8B-B14F-4D97-AF65-F5344CB8AC3E}">
        <p14:creationId xmlns:p14="http://schemas.microsoft.com/office/powerpoint/2010/main" val="21458337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figure illustrates a pathway of how changes in Earth’s climate directly and indirectly affect human health. Examples listed in the center boxes show these key connections, such as increased temperatures due to climate change leading to more people experiencing or coming into contact with extreme heat, thus increasing the risk of heat-related illnesses.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The gray side boxes indicate other factors that can positively or negatively influence a person’s risk of exposure and health outcomes, like access to healthcare, the physical environment (buildings, infrastructure, etc.) in which that person lives, and individual factors including race, gender, and age. These factors contribute to social and environmental disparities that make some communities particularly vulnerable to the health impacts of climate change.</a:t>
            </a:r>
            <a:br>
              <a:rPr lang="en-US" sz="1200" kern="1200" dirty="0" smtClean="0">
                <a:solidFill>
                  <a:schemeClr val="tx1"/>
                </a:solidFill>
                <a:effectLst/>
                <a:latin typeface="+mn-lt"/>
                <a:ea typeface="+mn-ea"/>
                <a:cs typeface="+mn-cs"/>
              </a:rPr>
            </a:br>
            <a:r>
              <a:rPr lang="en-US" baseline="0" dirty="0" smtClean="0">
                <a:effectLst/>
              </a:rPr>
              <a:t/>
            </a:r>
            <a:br>
              <a:rPr lang="en-US" baseline="0" dirty="0" smtClean="0">
                <a:effectLst/>
              </a:rPr>
            </a:br>
            <a:endParaRPr lang="en-US" dirty="0"/>
          </a:p>
        </p:txBody>
      </p:sp>
      <p:sp>
        <p:nvSpPr>
          <p:cNvPr id="4" name="Slide Number Placeholder 3"/>
          <p:cNvSpPr>
            <a:spLocks noGrp="1"/>
          </p:cNvSpPr>
          <p:nvPr>
            <p:ph type="sldNum" sz="quarter" idx="10"/>
          </p:nvPr>
        </p:nvSpPr>
        <p:spPr/>
        <p:txBody>
          <a:bodyPr/>
          <a:lstStyle/>
          <a:p>
            <a:fld id="{180BD7D9-828F-4354-9E55-FE8AC0FE8B7F}" type="slidenum">
              <a:rPr lang="en-US" smtClean="0"/>
              <a:pPr/>
              <a:t>3</a:t>
            </a:fld>
            <a:endParaRPr lang="en-US"/>
          </a:p>
        </p:txBody>
      </p:sp>
    </p:spTree>
    <p:extLst>
      <p:ext uri="{BB962C8B-B14F-4D97-AF65-F5344CB8AC3E}">
        <p14:creationId xmlns:p14="http://schemas.microsoft.com/office/powerpoint/2010/main" val="29048390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assessment identifies eight populations disproportionately affected by climate change—communities with environmental justice concerns, indigenous peoples, children, pregnant women, older adults, occupational groups, people with disabilities, and people with pre-existing medical conditions.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80BD7D9-828F-4354-9E55-FE8AC0FE8B7F}" type="slidenum">
              <a:rPr lang="en-US" smtClean="0"/>
              <a:pPr/>
              <a:t>4</a:t>
            </a:fld>
            <a:endParaRPr lang="en-US"/>
          </a:p>
        </p:txBody>
      </p:sp>
    </p:spTree>
    <p:extLst>
      <p:ext uri="{BB962C8B-B14F-4D97-AF65-F5344CB8AC3E}">
        <p14:creationId xmlns:p14="http://schemas.microsoft.com/office/powerpoint/2010/main" val="9839307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See communications materials for other populations of concern:</a:t>
            </a:r>
            <a:r>
              <a:rPr lang="en-US" baseline="0" dirty="0" smtClean="0"/>
              <a:t>  </a:t>
            </a:r>
          </a:p>
          <a:p>
            <a:r>
              <a:rPr lang="en-US" baseline="0" dirty="0" smtClean="0"/>
              <a:t>www.epa.gov/climate-impacts/climate-change-health-and-populations-concern</a:t>
            </a:r>
            <a:endParaRPr lang="en-US" dirty="0" smtClean="0"/>
          </a:p>
          <a:p>
            <a:endParaRPr lang="en-US" u="none" dirty="0">
              <a:solidFill>
                <a:schemeClr val="bg2">
                  <a:lumMod val="10000"/>
                </a:schemeClr>
              </a:solidFill>
            </a:endParaRPr>
          </a:p>
        </p:txBody>
      </p:sp>
      <p:sp>
        <p:nvSpPr>
          <p:cNvPr id="4" name="Slide Number Placeholder 3"/>
          <p:cNvSpPr>
            <a:spLocks noGrp="1"/>
          </p:cNvSpPr>
          <p:nvPr>
            <p:ph type="sldNum" sz="quarter" idx="10"/>
          </p:nvPr>
        </p:nvSpPr>
        <p:spPr/>
        <p:txBody>
          <a:bodyPr/>
          <a:lstStyle/>
          <a:p>
            <a:fld id="{180BD7D9-828F-4354-9E55-FE8AC0FE8B7F}" type="slidenum">
              <a:rPr lang="en-US" smtClean="0"/>
              <a:pPr/>
              <a:t>11</a:t>
            </a:fld>
            <a:endParaRPr lang="en-US"/>
          </a:p>
        </p:txBody>
      </p:sp>
    </p:spTree>
    <p:extLst>
      <p:ext uri="{BB962C8B-B14F-4D97-AF65-F5344CB8AC3E}">
        <p14:creationId xmlns:p14="http://schemas.microsoft.com/office/powerpoint/2010/main" val="41175288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0BD7D9-828F-4354-9E55-FE8AC0FE8B7F}" type="slidenum">
              <a:rPr lang="en-US" smtClean="0"/>
              <a:pPr/>
              <a:t>12</a:t>
            </a:fld>
            <a:endParaRPr lang="en-US"/>
          </a:p>
        </p:txBody>
      </p:sp>
    </p:spTree>
    <p:extLst>
      <p:ext uri="{BB962C8B-B14F-4D97-AF65-F5344CB8AC3E}">
        <p14:creationId xmlns:p14="http://schemas.microsoft.com/office/powerpoint/2010/main" val="41175288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84934" y="1251512"/>
            <a:ext cx="8773536" cy="5030018"/>
          </a:xfrm>
        </p:spPr>
        <p:txBody>
          <a:bodyPr/>
          <a:lstStyle>
            <a:lvl1pPr marL="457200" indent="-457200">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3"/>
          <p:cNvSpPr>
            <a:spLocks noGrp="1"/>
          </p:cNvSpPr>
          <p:nvPr>
            <p:ph type="body" sz="quarter" idx="10" hasCustomPrompt="1"/>
          </p:nvPr>
        </p:nvSpPr>
        <p:spPr>
          <a:xfrm>
            <a:off x="184935" y="1"/>
            <a:ext cx="7181065" cy="986318"/>
          </a:xfrm>
        </p:spPr>
        <p:txBody>
          <a:bodyPr anchor="ctr">
            <a:noAutofit/>
          </a:bodyPr>
          <a:lstStyle>
            <a:lvl1pPr marL="0" indent="0">
              <a:buFontTx/>
              <a:buNone/>
              <a:defRPr sz="3200" b="1" baseline="0">
                <a:solidFill>
                  <a:schemeClr val="bg1"/>
                </a:solidFill>
              </a:defRPr>
            </a:lvl1pPr>
          </a:lstStyle>
          <a:p>
            <a:pPr lvl="0"/>
            <a:r>
              <a:rPr lang="en-US" dirty="0" smtClean="0"/>
              <a:t>This type of slide is for content. Click here to enter slide title.</a:t>
            </a:r>
          </a:p>
        </p:txBody>
      </p:sp>
    </p:spTree>
    <p:extLst>
      <p:ext uri="{BB962C8B-B14F-4D97-AF65-F5344CB8AC3E}">
        <p14:creationId xmlns:p14="http://schemas.microsoft.com/office/powerpoint/2010/main" val="276431144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933450" y="1057275"/>
            <a:ext cx="7277100" cy="4648200"/>
          </a:xfrm>
        </p:spPr>
        <p:txBody>
          <a:bodyPr>
            <a:normAutofit/>
          </a:bodyPr>
          <a:lstStyle>
            <a:lvl1pPr marL="0" indent="0" algn="ctr">
              <a:buFontTx/>
              <a:buNone/>
              <a:defRPr sz="3600" baseline="0">
                <a:solidFill>
                  <a:schemeClr val="bg1"/>
                </a:solidFill>
                <a:latin typeface="Georgia" panose="02040502050405020303" pitchFamily="18" charset="0"/>
              </a:defRPr>
            </a:lvl1pPr>
          </a:lstStyle>
          <a:p>
            <a:pPr lvl="0"/>
            <a:r>
              <a:rPr lang="en-US" dirty="0" smtClean="0"/>
              <a:t>This type of slide can be used for various things, like images, posing a question, or highlighting a key point. Either paste in your images, or click to enter your text.</a:t>
            </a:r>
          </a:p>
        </p:txBody>
      </p:sp>
    </p:spTree>
    <p:custDataLst>
      <p:tags r:id="rId1"/>
    </p:custDataLst>
    <p:extLst>
      <p:ext uri="{BB962C8B-B14F-4D97-AF65-F5344CB8AC3E}">
        <p14:creationId xmlns:p14="http://schemas.microsoft.com/office/powerpoint/2010/main" val="320451253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1816" y="-9527"/>
            <a:ext cx="8574984" cy="923927"/>
          </a:xfrm>
        </p:spPr>
        <p:txBody>
          <a:bodyPr anchor="b">
            <a:normAutofit/>
          </a:bodyPr>
          <a:lstStyle>
            <a:lvl1pPr>
              <a:defRPr sz="3000">
                <a:latin typeface="+mn-l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30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54346921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933450" y="1057275"/>
            <a:ext cx="7277100" cy="4648200"/>
          </a:xfrm>
        </p:spPr>
        <p:txBody>
          <a:bodyPr>
            <a:normAutofit/>
          </a:bodyPr>
          <a:lstStyle>
            <a:lvl1pPr marL="0" indent="0" algn="ctr">
              <a:buFontTx/>
              <a:buNone/>
              <a:defRPr sz="3600" baseline="0">
                <a:solidFill>
                  <a:schemeClr val="bg1"/>
                </a:solidFill>
                <a:latin typeface="Georgia" panose="02040502050405020303" pitchFamily="18" charset="0"/>
              </a:defRPr>
            </a:lvl1pPr>
          </a:lstStyle>
          <a:p>
            <a:pPr lvl="0"/>
            <a:r>
              <a:rPr lang="en-US" dirty="0" smtClean="0"/>
              <a:t>This type of slide can be used for various things, like images, posing a question, or highlighting a key point. Either paste in your images, or click to enter your text.</a:t>
            </a:r>
          </a:p>
        </p:txBody>
      </p:sp>
    </p:spTree>
    <p:custDataLst>
      <p:tags r:id="rId1"/>
    </p:custDataLst>
    <p:extLst>
      <p:ext uri="{BB962C8B-B14F-4D97-AF65-F5344CB8AC3E}">
        <p14:creationId xmlns:p14="http://schemas.microsoft.com/office/powerpoint/2010/main" val="295477045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1816" y="-9527"/>
            <a:ext cx="8574984" cy="923927"/>
          </a:xfrm>
        </p:spPr>
        <p:txBody>
          <a:bodyPr anchor="b">
            <a:normAutofit/>
          </a:bodyPr>
          <a:lstStyle>
            <a:lvl1pPr>
              <a:defRPr sz="3000">
                <a:latin typeface="+mn-l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30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830917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ags" Target="../tags/tag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p:nvSpPr>
        <p:spPr>
          <a:xfrm>
            <a:off x="0" y="0"/>
            <a:ext cx="9144000" cy="6858000"/>
          </a:xfrm>
          <a:prstGeom prst="roundRect">
            <a:avLst>
              <a:gd name="adj" fmla="val 0"/>
            </a:avLst>
          </a:prstGeom>
          <a:gradFill flip="none" rotWithShape="1">
            <a:gsLst>
              <a:gs pos="0">
                <a:schemeClr val="bg1">
                  <a:lumMod val="85000"/>
                </a:schemeClr>
              </a:gs>
              <a:gs pos="49000">
                <a:schemeClr val="bg1"/>
              </a:gs>
              <a:gs pos="100000">
                <a:schemeClr val="bg1"/>
              </a:gs>
            </a:gsLst>
            <a:path path="circle">
              <a:fillToRect l="100000" t="100000"/>
            </a:path>
            <a:tileRect r="-100000" b="-100000"/>
          </a:gradFill>
          <a:ln w="762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2F9D55-C2FB-469D-BCFC-CA4AD62244D8}" type="slidenum">
              <a:rPr lang="en-US" smtClean="0"/>
              <a:pPr/>
              <a:t>‹#›</a:t>
            </a:fld>
            <a:endParaRPr lang="en-US"/>
          </a:p>
        </p:txBody>
      </p:sp>
      <p:sp>
        <p:nvSpPr>
          <p:cNvPr id="9" name="Rectangle 8"/>
          <p:cNvSpPr/>
          <p:nvPr/>
        </p:nvSpPr>
        <p:spPr>
          <a:xfrm>
            <a:off x="0" y="0"/>
            <a:ext cx="9144000" cy="914400"/>
          </a:xfrm>
          <a:prstGeom prst="rect">
            <a:avLst/>
          </a:prstGeom>
          <a:solidFill>
            <a:srgbClr val="69B5D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397286"/>
            <a:ext cx="8229600" cy="472887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Placeholder 1"/>
          <p:cNvSpPr>
            <a:spLocks noGrp="1"/>
          </p:cNvSpPr>
          <p:nvPr>
            <p:ph type="title"/>
          </p:nvPr>
        </p:nvSpPr>
        <p:spPr>
          <a:xfrm>
            <a:off x="111816" y="-9527"/>
            <a:ext cx="8574984" cy="932473"/>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pic>
        <p:nvPicPr>
          <p:cNvPr id="10" name="Picture 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155181" y="17092"/>
            <a:ext cx="2293065" cy="1828800"/>
          </a:xfrm>
          <a:prstGeom prst="rect">
            <a:avLst/>
          </a:prstGeom>
        </p:spPr>
      </p:pic>
    </p:spTree>
    <p:custDataLst>
      <p:tags r:id="rId5"/>
    </p:custDataLst>
    <p:extLst>
      <p:ext uri="{BB962C8B-B14F-4D97-AF65-F5344CB8AC3E}">
        <p14:creationId xmlns:p14="http://schemas.microsoft.com/office/powerpoint/2010/main" val="966856081"/>
      </p:ext>
    </p:extLst>
  </p:cSld>
  <p:clrMap bg1="lt1" tx1="dk1" bg2="lt2" tx2="dk2" accent1="accent1" accent2="accent2" accent3="accent3" accent4="accent4" accent5="accent5" accent6="accent6" hlink="hlink" folHlink="folHlink"/>
  <p:sldLayoutIdLst>
    <p:sldLayoutId id="2147483690" r:id="rId1"/>
    <p:sldLayoutId id="2147483694" r:id="rId2"/>
    <p:sldLayoutId id="2147483696" r:id="rId3"/>
  </p:sldLayoutIdLst>
  <p:timing>
    <p:tnLst>
      <p:par>
        <p:cTn id="1" dur="indefinite" restart="never" nodeType="tmRoot"/>
      </p:par>
    </p:tnLst>
  </p:timing>
  <p:hf hdr="0" ftr="0" dt="0"/>
  <p:txStyles>
    <p:titleStyle>
      <a:lvl1pPr algn="l" defTabSz="914400" rtl="0" eaLnBrk="1" latinLnBrk="0" hangingPunct="1">
        <a:spcBef>
          <a:spcPct val="0"/>
        </a:spcBef>
        <a:buNone/>
        <a:defRPr sz="3200" b="1" kern="1200">
          <a:solidFill>
            <a:schemeClr val="bg1"/>
          </a:solidFill>
          <a:latin typeface="+mn-lt"/>
          <a:ea typeface="+mj-ea"/>
          <a:cs typeface="+mj-cs"/>
        </a:defRPr>
      </a:lvl1pPr>
    </p:titleStyle>
    <p:bodyStyle>
      <a:lvl1pPr marL="0" indent="-457200" algn="l" defTabSz="914400" rtl="0" eaLnBrk="1" latinLnBrk="0" hangingPunct="1">
        <a:spcBef>
          <a:spcPct val="20000"/>
        </a:spcBef>
        <a:buClr>
          <a:srgbClr val="69B5DA"/>
        </a:buClr>
        <a:buFont typeface="Wingdings 2" panose="05020102010507070707" pitchFamily="18" charset="2"/>
        <a:buChar char=""/>
        <a:defRPr sz="3200" kern="1200">
          <a:solidFill>
            <a:schemeClr val="tx1">
              <a:lumMod val="75000"/>
            </a:schemeClr>
          </a:solidFill>
          <a:latin typeface="+mn-lt"/>
          <a:ea typeface="+mn-ea"/>
          <a:cs typeface="+mn-cs"/>
        </a:defRPr>
      </a:lvl1pPr>
      <a:lvl2pPr marL="914400" indent="-457200" algn="l" defTabSz="914400" rtl="0" eaLnBrk="1" latinLnBrk="0" hangingPunct="1">
        <a:spcBef>
          <a:spcPct val="20000"/>
        </a:spcBef>
        <a:buClr>
          <a:srgbClr val="69B5DA"/>
        </a:buClr>
        <a:buFont typeface="Calibri" panose="020F0502020204030204" pitchFamily="34" charset="0"/>
        <a:buChar char="•"/>
        <a:defRPr sz="2800" kern="1200">
          <a:solidFill>
            <a:schemeClr val="tx1">
              <a:lumMod val="75000"/>
            </a:schemeClr>
          </a:solidFill>
          <a:latin typeface="+mn-lt"/>
          <a:ea typeface="+mn-ea"/>
          <a:cs typeface="+mn-cs"/>
        </a:defRPr>
      </a:lvl2pPr>
      <a:lvl3pPr marL="1143000" indent="-228600" algn="l" defTabSz="914400" rtl="0" eaLnBrk="1" latinLnBrk="0" hangingPunct="1">
        <a:spcBef>
          <a:spcPct val="20000"/>
        </a:spcBef>
        <a:buClr>
          <a:srgbClr val="69B5DA"/>
        </a:buClr>
        <a:buFont typeface="Arial" panose="020B0604020202020204" pitchFamily="34" charset="0"/>
        <a:buChar char="•"/>
        <a:defRPr sz="2400" kern="1200">
          <a:solidFill>
            <a:schemeClr val="tx1">
              <a:lumMod val="75000"/>
            </a:schemeClr>
          </a:solidFill>
          <a:latin typeface="+mn-lt"/>
          <a:ea typeface="+mn-ea"/>
          <a:cs typeface="+mn-cs"/>
        </a:defRPr>
      </a:lvl3pPr>
      <a:lvl4pPr marL="1600200" indent="-228600" algn="l" defTabSz="914400" rtl="0" eaLnBrk="1" latinLnBrk="0" hangingPunct="1">
        <a:spcBef>
          <a:spcPct val="20000"/>
        </a:spcBef>
        <a:buClr>
          <a:srgbClr val="69B5DA"/>
        </a:buClr>
        <a:buFont typeface="Arial" panose="020B0604020202020204" pitchFamily="34" charset="0"/>
        <a:buChar char="–"/>
        <a:defRPr sz="2000" kern="1200">
          <a:solidFill>
            <a:schemeClr val="tx1">
              <a:lumMod val="75000"/>
            </a:schemeClr>
          </a:solidFill>
          <a:latin typeface="+mn-lt"/>
          <a:ea typeface="+mn-ea"/>
          <a:cs typeface="+mn-cs"/>
        </a:defRPr>
      </a:lvl4pPr>
      <a:lvl5pPr marL="2057400" indent="-228600" algn="l" defTabSz="914400" rtl="0" eaLnBrk="1" latinLnBrk="0" hangingPunct="1">
        <a:spcBef>
          <a:spcPct val="20000"/>
        </a:spcBef>
        <a:buClr>
          <a:srgbClr val="69B5DA"/>
        </a:buClr>
        <a:buFont typeface="Arial" panose="020B0604020202020204" pitchFamily="34" charset="0"/>
        <a:buChar char="»"/>
        <a:defRPr sz="2000" kern="1200">
          <a:solidFill>
            <a:schemeClr val="tx1">
              <a:lumMod val="7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p:nvSpPr>
        <p:spPr>
          <a:xfrm>
            <a:off x="0" y="0"/>
            <a:ext cx="9144000" cy="6858000"/>
          </a:xfrm>
          <a:prstGeom prst="roundRect">
            <a:avLst>
              <a:gd name="adj" fmla="val 0"/>
            </a:avLst>
          </a:prstGeom>
          <a:gradFill flip="none" rotWithShape="1">
            <a:gsLst>
              <a:gs pos="0">
                <a:schemeClr val="bg1">
                  <a:lumMod val="85000"/>
                </a:schemeClr>
              </a:gs>
              <a:gs pos="49000">
                <a:schemeClr val="bg1"/>
              </a:gs>
              <a:gs pos="100000">
                <a:schemeClr val="bg1"/>
              </a:gs>
            </a:gsLst>
            <a:path path="circle">
              <a:fillToRect l="100000" t="100000"/>
            </a:path>
            <a:tileRect r="-100000" b="-100000"/>
          </a:gradFill>
          <a:ln w="762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2F9D55-C2FB-469D-BCFC-CA4AD62244D8}" type="slidenum">
              <a:rPr lang="en-US" smtClean="0"/>
              <a:pPr/>
              <a:t>‹#›</a:t>
            </a:fld>
            <a:endParaRPr lang="en-US"/>
          </a:p>
        </p:txBody>
      </p:sp>
      <p:sp>
        <p:nvSpPr>
          <p:cNvPr id="9" name="Rectangle 8"/>
          <p:cNvSpPr/>
          <p:nvPr/>
        </p:nvSpPr>
        <p:spPr>
          <a:xfrm>
            <a:off x="0" y="0"/>
            <a:ext cx="9144000" cy="914400"/>
          </a:xfrm>
          <a:prstGeom prst="rect">
            <a:avLst/>
          </a:prstGeom>
          <a:solidFill>
            <a:srgbClr val="69B5D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397286"/>
            <a:ext cx="8229600" cy="472887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Placeholder 1"/>
          <p:cNvSpPr>
            <a:spLocks noGrp="1"/>
          </p:cNvSpPr>
          <p:nvPr>
            <p:ph type="title"/>
          </p:nvPr>
        </p:nvSpPr>
        <p:spPr>
          <a:xfrm>
            <a:off x="111816" y="-9527"/>
            <a:ext cx="9032184" cy="932473"/>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Tree>
    <p:custDataLst>
      <p:tags r:id="rId4"/>
    </p:custDataLst>
    <p:extLst>
      <p:ext uri="{BB962C8B-B14F-4D97-AF65-F5344CB8AC3E}">
        <p14:creationId xmlns:p14="http://schemas.microsoft.com/office/powerpoint/2010/main" val="3296189478"/>
      </p:ext>
    </p:extLst>
  </p:cSld>
  <p:clrMap bg1="lt1" tx1="dk1" bg2="lt2" tx2="dk2" accent1="accent1" accent2="accent2" accent3="accent3" accent4="accent4" accent5="accent5" accent6="accent6" hlink="hlink" folHlink="folHlink"/>
  <p:sldLayoutIdLst>
    <p:sldLayoutId id="2147483700" r:id="rId1"/>
    <p:sldLayoutId id="2147483701" r:id="rId2"/>
  </p:sldLayoutIdLst>
  <p:timing>
    <p:tnLst>
      <p:par>
        <p:cTn id="1" dur="indefinite" restart="never" nodeType="tmRoot"/>
      </p:par>
    </p:tnLst>
  </p:timing>
  <p:hf hdr="0" ftr="0" dt="0"/>
  <p:txStyles>
    <p:titleStyle>
      <a:lvl1pPr algn="l" defTabSz="914400" rtl="0" eaLnBrk="1" latinLnBrk="0" hangingPunct="1">
        <a:spcBef>
          <a:spcPct val="0"/>
        </a:spcBef>
        <a:buNone/>
        <a:defRPr sz="3200" b="1" kern="1200">
          <a:solidFill>
            <a:schemeClr val="bg1"/>
          </a:solidFill>
          <a:latin typeface="+mn-lt"/>
          <a:ea typeface="+mj-ea"/>
          <a:cs typeface="+mj-cs"/>
        </a:defRPr>
      </a:lvl1pPr>
    </p:titleStyle>
    <p:bodyStyle>
      <a:lvl1pPr marL="0" indent="-457200" algn="l" defTabSz="914400" rtl="0" eaLnBrk="1" latinLnBrk="0" hangingPunct="1">
        <a:spcBef>
          <a:spcPct val="20000"/>
        </a:spcBef>
        <a:buClr>
          <a:srgbClr val="69B5DA"/>
        </a:buClr>
        <a:buFont typeface="Wingdings 2" panose="05020102010507070707" pitchFamily="18" charset="2"/>
        <a:buChar char=""/>
        <a:defRPr sz="3200" kern="1200">
          <a:solidFill>
            <a:schemeClr val="tx1">
              <a:lumMod val="75000"/>
            </a:schemeClr>
          </a:solidFill>
          <a:latin typeface="+mn-lt"/>
          <a:ea typeface="+mn-ea"/>
          <a:cs typeface="+mn-cs"/>
        </a:defRPr>
      </a:lvl1pPr>
      <a:lvl2pPr marL="914400" indent="-457200" algn="l" defTabSz="914400" rtl="0" eaLnBrk="1" latinLnBrk="0" hangingPunct="1">
        <a:spcBef>
          <a:spcPct val="20000"/>
        </a:spcBef>
        <a:buClr>
          <a:srgbClr val="69B5DA"/>
        </a:buClr>
        <a:buFont typeface="Calibri" panose="020F0502020204030204" pitchFamily="34" charset="0"/>
        <a:buChar char="•"/>
        <a:defRPr sz="2800" kern="1200">
          <a:solidFill>
            <a:schemeClr val="tx1">
              <a:lumMod val="75000"/>
            </a:schemeClr>
          </a:solidFill>
          <a:latin typeface="+mn-lt"/>
          <a:ea typeface="+mn-ea"/>
          <a:cs typeface="+mn-cs"/>
        </a:defRPr>
      </a:lvl2pPr>
      <a:lvl3pPr marL="1143000" indent="-228600" algn="l" defTabSz="914400" rtl="0" eaLnBrk="1" latinLnBrk="0" hangingPunct="1">
        <a:spcBef>
          <a:spcPct val="20000"/>
        </a:spcBef>
        <a:buClr>
          <a:srgbClr val="69B5DA"/>
        </a:buClr>
        <a:buFont typeface="Arial" panose="020B0604020202020204" pitchFamily="34" charset="0"/>
        <a:buChar char="•"/>
        <a:defRPr sz="2400" kern="1200">
          <a:solidFill>
            <a:schemeClr val="tx1">
              <a:lumMod val="75000"/>
            </a:schemeClr>
          </a:solidFill>
          <a:latin typeface="+mn-lt"/>
          <a:ea typeface="+mn-ea"/>
          <a:cs typeface="+mn-cs"/>
        </a:defRPr>
      </a:lvl3pPr>
      <a:lvl4pPr marL="1600200" indent="-228600" algn="l" defTabSz="914400" rtl="0" eaLnBrk="1" latinLnBrk="0" hangingPunct="1">
        <a:spcBef>
          <a:spcPct val="20000"/>
        </a:spcBef>
        <a:buClr>
          <a:srgbClr val="69B5DA"/>
        </a:buClr>
        <a:buFont typeface="Arial" panose="020B0604020202020204" pitchFamily="34" charset="0"/>
        <a:buChar char="–"/>
        <a:defRPr sz="2000" kern="1200">
          <a:solidFill>
            <a:schemeClr val="tx1">
              <a:lumMod val="75000"/>
            </a:schemeClr>
          </a:solidFill>
          <a:latin typeface="+mn-lt"/>
          <a:ea typeface="+mn-ea"/>
          <a:cs typeface="+mn-cs"/>
        </a:defRPr>
      </a:lvl4pPr>
      <a:lvl5pPr marL="2057400" indent="-228600" algn="l" defTabSz="914400" rtl="0" eaLnBrk="1" latinLnBrk="0" hangingPunct="1">
        <a:spcBef>
          <a:spcPct val="20000"/>
        </a:spcBef>
        <a:buClr>
          <a:srgbClr val="69B5DA"/>
        </a:buClr>
        <a:buFont typeface="Arial" panose="020B0604020202020204" pitchFamily="34" charset="0"/>
        <a:buChar char="»"/>
        <a:defRPr sz="2000" kern="1200">
          <a:solidFill>
            <a:schemeClr val="tx1">
              <a:lumMod val="7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www.epa.gov/climate-impacts/communicating-vulnerabilities-climate-change-occupational-groups"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hyperlink" Target="https://www.epa.gov/climate-impact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hyperlink" Target="https://health2016.globalchange.gov/"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8456" y="2401356"/>
            <a:ext cx="9222956" cy="914400"/>
          </a:xfrm>
          <a:prstGeom prst="rect">
            <a:avLst/>
          </a:prstGeom>
          <a:solidFill>
            <a:srgbClr val="69B5D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ubtitle 2"/>
          <p:cNvSpPr txBox="1">
            <a:spLocks/>
          </p:cNvSpPr>
          <p:nvPr/>
        </p:nvSpPr>
        <p:spPr>
          <a:xfrm>
            <a:off x="666570" y="3831377"/>
            <a:ext cx="6127334" cy="1142227"/>
          </a:xfrm>
          <a:prstGeom prst="rect">
            <a:avLst/>
          </a:prstGeom>
        </p:spPr>
        <p:txBody>
          <a:bodyPr>
            <a:noAutofit/>
          </a:bodyPr>
          <a:lstStyle>
            <a:lvl1pPr marL="0" indent="-457200" algn="l" defTabSz="914400" rtl="0" eaLnBrk="1" latinLnBrk="0" hangingPunct="1">
              <a:spcBef>
                <a:spcPct val="20000"/>
              </a:spcBef>
              <a:buClr>
                <a:schemeClr val="accent1"/>
              </a:buClr>
              <a:buFont typeface="Wingdings 2" panose="05020102010507070707" pitchFamily="18" charset="2"/>
              <a:buChar char=""/>
              <a:defRPr sz="3200" kern="1200">
                <a:solidFill>
                  <a:schemeClr val="tx1">
                    <a:lumMod val="75000"/>
                  </a:schemeClr>
                </a:solidFill>
                <a:latin typeface="+mn-lt"/>
                <a:ea typeface="+mn-ea"/>
                <a:cs typeface="+mn-cs"/>
              </a:defRPr>
            </a:lvl1pPr>
            <a:lvl2pPr marL="914400" indent="-457200" algn="l" defTabSz="914400" rtl="0" eaLnBrk="1" latinLnBrk="0" hangingPunct="1">
              <a:spcBef>
                <a:spcPct val="20000"/>
              </a:spcBef>
              <a:buClr>
                <a:schemeClr val="accent1"/>
              </a:buClr>
              <a:buFont typeface="Calibri" panose="020F0502020204030204" pitchFamily="34" charset="0"/>
              <a:buChar char="•"/>
              <a:defRPr sz="2800" kern="1200">
                <a:solidFill>
                  <a:schemeClr val="tx1">
                    <a:lumMod val="75000"/>
                  </a:schemeClr>
                </a:solidFill>
                <a:latin typeface="+mn-lt"/>
                <a:ea typeface="+mn-ea"/>
                <a:cs typeface="+mn-cs"/>
              </a:defRPr>
            </a:lvl2pPr>
            <a:lvl3pPr marL="1143000" indent="-228600" algn="l" defTabSz="914400" rtl="0" eaLnBrk="1" latinLnBrk="0" hangingPunct="1">
              <a:spcBef>
                <a:spcPct val="20000"/>
              </a:spcBef>
              <a:buClr>
                <a:schemeClr val="accent1"/>
              </a:buClr>
              <a:buFont typeface="Arial" panose="020B0604020202020204" pitchFamily="34" charset="0"/>
              <a:buChar char="•"/>
              <a:defRPr sz="2400" kern="1200">
                <a:solidFill>
                  <a:schemeClr val="tx1">
                    <a:lumMod val="75000"/>
                  </a:schemeClr>
                </a:solidFill>
                <a:latin typeface="+mn-lt"/>
                <a:ea typeface="+mn-ea"/>
                <a:cs typeface="+mn-cs"/>
              </a:defRPr>
            </a:lvl3pPr>
            <a:lvl4pPr marL="1600200" indent="-228600" algn="l" defTabSz="914400" rtl="0" eaLnBrk="1" latinLnBrk="0" hangingPunct="1">
              <a:spcBef>
                <a:spcPct val="20000"/>
              </a:spcBef>
              <a:buClr>
                <a:schemeClr val="accent1"/>
              </a:buClr>
              <a:buFont typeface="Arial" panose="020B0604020202020204" pitchFamily="34" charset="0"/>
              <a:buChar char="–"/>
              <a:defRPr sz="2000" kern="1200">
                <a:solidFill>
                  <a:schemeClr val="tx1">
                    <a:lumMod val="75000"/>
                  </a:schemeClr>
                </a:solidFill>
                <a:latin typeface="+mn-lt"/>
                <a:ea typeface="+mn-ea"/>
                <a:cs typeface="+mn-cs"/>
              </a:defRPr>
            </a:lvl4pPr>
            <a:lvl5pPr marL="2057400" indent="-228600" algn="l" defTabSz="914400" rtl="0" eaLnBrk="1" latinLnBrk="0" hangingPunct="1">
              <a:spcBef>
                <a:spcPct val="20000"/>
              </a:spcBef>
              <a:buClr>
                <a:schemeClr val="accent1"/>
              </a:buClr>
              <a:buFont typeface="Arial" panose="020B0604020202020204" pitchFamily="34" charset="0"/>
              <a:buChar char="»"/>
              <a:defRPr sz="2000" kern="1200">
                <a:solidFill>
                  <a:schemeClr val="tx1">
                    <a:lumMod val="7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indent="0">
              <a:buNone/>
            </a:pPr>
            <a:r>
              <a:rPr lang="en-US" sz="4400" b="1" dirty="0" smtClean="0">
                <a:solidFill>
                  <a:schemeClr val="tx1"/>
                </a:solidFill>
              </a:rPr>
              <a:t>Climate Change</a:t>
            </a:r>
            <a:r>
              <a:rPr lang="en-US" sz="4400" b="1" dirty="0">
                <a:solidFill>
                  <a:schemeClr val="tx1"/>
                </a:solidFill>
              </a:rPr>
              <a:t> </a:t>
            </a:r>
            <a:r>
              <a:rPr lang="en-US" sz="4400" b="1" dirty="0" smtClean="0">
                <a:solidFill>
                  <a:schemeClr val="tx1"/>
                </a:solidFill>
              </a:rPr>
              <a:t>and the Health of Occupational Groups</a:t>
            </a:r>
            <a:endParaRPr lang="en-US" sz="4400" b="1" dirty="0">
              <a:solidFill>
                <a:schemeClr val="tx1"/>
              </a:solidFill>
            </a:endParaRPr>
          </a:p>
        </p:txBody>
      </p:sp>
      <p:pic>
        <p:nvPicPr>
          <p:cNvPr id="6146" name="Picture 2" descr="\\betfile01\DATA1\Common\ERD\COOLIT-CLIMECON4_EPA-CCD\Task Orders\COOLIT 010 Support for Climate Communication Products - Health\task 5\fact sheet outreach\draft kits for EPA\PPT headers\Occupational_PP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744" y="0"/>
            <a:ext cx="9144000" cy="30057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37335" y="1928841"/>
            <a:ext cx="3106089" cy="2477215"/>
          </a:xfrm>
          <a:prstGeom prst="rect">
            <a:avLst/>
          </a:prstGeom>
        </p:spPr>
      </p:pic>
    </p:spTree>
    <p:extLst>
      <p:ext uri="{BB962C8B-B14F-4D97-AF65-F5344CB8AC3E}">
        <p14:creationId xmlns:p14="http://schemas.microsoft.com/office/powerpoint/2010/main" val="38796270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Members of the Military</a:t>
            </a:r>
            <a:endParaRPr lang="en-US" dirty="0"/>
          </a:p>
        </p:txBody>
      </p:sp>
      <p:sp>
        <p:nvSpPr>
          <p:cNvPr id="4" name="Content Placeholder 3"/>
          <p:cNvSpPr>
            <a:spLocks noGrp="1"/>
          </p:cNvSpPr>
          <p:nvPr>
            <p:ph idx="1"/>
          </p:nvPr>
        </p:nvSpPr>
        <p:spPr>
          <a:xfrm>
            <a:off x="3605049" y="1136510"/>
            <a:ext cx="4950376" cy="5373251"/>
          </a:xfrm>
        </p:spPr>
        <p:txBody>
          <a:bodyPr>
            <a:noAutofit/>
          </a:bodyPr>
          <a:lstStyle/>
          <a:p>
            <a:pPr marL="342900" indent="-342900"/>
            <a:r>
              <a:rPr lang="en-US" sz="2150" dirty="0" smtClean="0"/>
              <a:t>Military </a:t>
            </a:r>
            <a:r>
              <a:rPr lang="en-US" sz="2150" dirty="0"/>
              <a:t>personnel who train </a:t>
            </a:r>
            <a:br>
              <a:rPr lang="en-US" sz="2150" dirty="0"/>
            </a:br>
            <a:r>
              <a:rPr lang="en-US" sz="2150" dirty="0" smtClean="0"/>
              <a:t>and </a:t>
            </a:r>
            <a:r>
              <a:rPr lang="en-US" sz="2150" dirty="0"/>
              <a:t>conduct operations in hot environments are at risk for heat-related illness</a:t>
            </a:r>
            <a:r>
              <a:rPr lang="en-US" sz="2150" dirty="0" smtClean="0"/>
              <a:t>.</a:t>
            </a:r>
          </a:p>
          <a:p>
            <a:pPr marL="342900" indent="-342900"/>
            <a:r>
              <a:rPr lang="en-US" sz="2150" dirty="0"/>
              <a:t>Members of the U.S. Armed Forces are also at increased risk of exposure to diseases carried by mosquitoes and ticks, as well as exposure to respiratory hazards like air pollution. </a:t>
            </a:r>
            <a:endParaRPr lang="en-US" sz="2150" dirty="0" smtClean="0"/>
          </a:p>
          <a:p>
            <a:pPr marL="342900" indent="-342900"/>
            <a:r>
              <a:rPr lang="en-US" sz="2150" dirty="0" smtClean="0"/>
              <a:t>Military </a:t>
            </a:r>
            <a:r>
              <a:rPr lang="en-US" sz="2150" dirty="0"/>
              <a:t>personnel </a:t>
            </a:r>
            <a:r>
              <a:rPr lang="en-US" sz="2150" dirty="0" smtClean="0"/>
              <a:t>are often stationed </a:t>
            </a:r>
            <a:r>
              <a:rPr lang="en-US" sz="2150" dirty="0"/>
              <a:t>and deployed globally, which exposes them to climate-related infections that are relatively rare in the </a:t>
            </a:r>
            <a:r>
              <a:rPr lang="en-US" sz="2150" dirty="0" smtClean="0"/>
              <a:t>U.S., </a:t>
            </a:r>
            <a:r>
              <a:rPr lang="en-US" sz="2150" dirty="0"/>
              <a:t>such as dengue fever and malaria</a:t>
            </a:r>
            <a:r>
              <a:rPr lang="en-US" sz="2150" dirty="0" smtClean="0"/>
              <a:t>.</a:t>
            </a:r>
            <a:endParaRPr lang="en-US" sz="2150"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7049" y="1484749"/>
            <a:ext cx="3048000" cy="4676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84711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4508" y="1102660"/>
            <a:ext cx="8526206" cy="5602939"/>
          </a:xfrm>
        </p:spPr>
        <p:txBody>
          <a:bodyPr>
            <a:normAutofit/>
          </a:bodyPr>
          <a:lstStyle/>
          <a:p>
            <a:pPr indent="0">
              <a:buNone/>
            </a:pPr>
            <a:r>
              <a:rPr lang="en-US" b="1" dirty="0" smtClean="0"/>
              <a:t>Factsheet</a:t>
            </a:r>
            <a:r>
              <a:rPr lang="en-US" b="1" dirty="0" smtClean="0"/>
              <a:t>: </a:t>
            </a:r>
            <a:r>
              <a:rPr lang="en-US" b="1" i="1" dirty="0" smtClean="0"/>
              <a:t>Climate Change and </a:t>
            </a:r>
          </a:p>
          <a:p>
            <a:pPr indent="0">
              <a:buNone/>
            </a:pPr>
            <a:r>
              <a:rPr lang="en-US" b="1" i="1" dirty="0" smtClean="0"/>
              <a:t>the Health of Occupational Groups</a:t>
            </a:r>
            <a:endParaRPr lang="en-US" dirty="0" smtClean="0"/>
          </a:p>
        </p:txBody>
      </p:sp>
      <p:sp>
        <p:nvSpPr>
          <p:cNvPr id="4" name="Title 3"/>
          <p:cNvSpPr>
            <a:spLocks noGrp="1"/>
          </p:cNvSpPr>
          <p:nvPr>
            <p:ph type="title"/>
          </p:nvPr>
        </p:nvSpPr>
        <p:spPr/>
        <p:txBody>
          <a:bodyPr/>
          <a:lstStyle/>
          <a:p>
            <a:r>
              <a:rPr lang="en-US" dirty="0" smtClean="0"/>
              <a:t>For More Information  </a:t>
            </a:r>
            <a:endParaRPr lang="en-US" dirty="0"/>
          </a:p>
        </p:txBody>
      </p:sp>
      <p:sp>
        <p:nvSpPr>
          <p:cNvPr id="5" name="Rectangle 4"/>
          <p:cNvSpPr/>
          <p:nvPr/>
        </p:nvSpPr>
        <p:spPr>
          <a:xfrm>
            <a:off x="295247" y="2183605"/>
            <a:ext cx="8466083" cy="954107"/>
          </a:xfrm>
          <a:prstGeom prst="rect">
            <a:avLst/>
          </a:prstGeom>
        </p:spPr>
        <p:txBody>
          <a:bodyPr wrap="square">
            <a:spAutoFit/>
          </a:bodyPr>
          <a:lstStyle/>
          <a:p>
            <a:r>
              <a:rPr lang="en-US" sz="2800" dirty="0" smtClean="0">
                <a:hlinkClick r:id="rId3"/>
              </a:rPr>
              <a:t>www.epa.gov/climate-impacts/communicating-vulnerabilities-climate-change-occupational-groups</a:t>
            </a:r>
            <a:r>
              <a:rPr lang="en-US" sz="2800" dirty="0" smtClean="0"/>
              <a:t> </a:t>
            </a:r>
            <a:endParaRPr lang="en-US" sz="2800" dirty="0"/>
          </a:p>
        </p:txBody>
      </p:sp>
      <p:pic>
        <p:nvPicPr>
          <p:cNvPr id="512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06956" y="3294994"/>
            <a:ext cx="2538705" cy="329762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1353713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4508" y="1102660"/>
            <a:ext cx="8526206" cy="5602939"/>
          </a:xfrm>
        </p:spPr>
        <p:txBody>
          <a:bodyPr>
            <a:normAutofit/>
          </a:bodyPr>
          <a:lstStyle/>
          <a:p>
            <a:endParaRPr lang="en-US" b="1" dirty="0" smtClean="0"/>
          </a:p>
          <a:p>
            <a:endParaRPr lang="en-US" b="1" dirty="0"/>
          </a:p>
          <a:p>
            <a:r>
              <a:rPr lang="en-US" b="1" dirty="0" smtClean="0"/>
              <a:t>EPA Resources</a:t>
            </a:r>
            <a:r>
              <a:rPr lang="en-US" b="1" dirty="0"/>
              <a:t>: </a:t>
            </a:r>
            <a:r>
              <a:rPr lang="en-US" b="1" dirty="0" smtClean="0"/>
              <a:t>	</a:t>
            </a:r>
            <a:r>
              <a:rPr lang="en-US" sz="2800" dirty="0"/>
              <a:t> </a:t>
            </a:r>
            <a:endParaRPr lang="en-US" sz="2800" dirty="0" smtClean="0"/>
          </a:p>
          <a:p>
            <a:pPr marL="914400" indent="0">
              <a:buNone/>
            </a:pPr>
            <a:r>
              <a:rPr lang="en-US" sz="2800" u="sng" dirty="0" smtClean="0">
                <a:solidFill>
                  <a:srgbClr val="789E87"/>
                </a:solidFill>
                <a:hlinkClick r:id="rId3"/>
              </a:rPr>
              <a:t>www.epa.gov/climate-impacts</a:t>
            </a:r>
            <a:r>
              <a:rPr lang="en-US" sz="2800" u="sng" dirty="0" smtClean="0">
                <a:solidFill>
                  <a:srgbClr val="789E87"/>
                </a:solidFill>
              </a:rPr>
              <a:t/>
            </a:r>
            <a:br>
              <a:rPr lang="en-US" sz="2800" u="sng" dirty="0" smtClean="0">
                <a:solidFill>
                  <a:srgbClr val="789E87"/>
                </a:solidFill>
              </a:rPr>
            </a:br>
            <a:endParaRPr lang="en-US" sz="2800" u="sng" dirty="0">
              <a:solidFill>
                <a:srgbClr val="789E87"/>
              </a:solidFill>
            </a:endParaRPr>
          </a:p>
          <a:p>
            <a:pPr marL="457200"/>
            <a:r>
              <a:rPr lang="en-US" b="1" dirty="0" smtClean="0"/>
              <a:t>USGCRP Climate and Health Assessment: </a:t>
            </a:r>
            <a:br>
              <a:rPr lang="en-US" b="1" dirty="0" smtClean="0"/>
            </a:br>
            <a:r>
              <a:rPr lang="en-US" b="1" dirty="0" smtClean="0"/>
              <a:t>	</a:t>
            </a:r>
            <a:r>
              <a:rPr lang="en-US" sz="2800" dirty="0" smtClean="0">
                <a:hlinkClick r:id="rId4"/>
              </a:rPr>
              <a:t>health2016.globalchange.gov</a:t>
            </a:r>
            <a:endParaRPr lang="en-US" sz="2800" dirty="0"/>
          </a:p>
          <a:p>
            <a:pPr indent="0">
              <a:buNone/>
            </a:pPr>
            <a:endParaRPr lang="en-US" dirty="0" smtClean="0"/>
          </a:p>
        </p:txBody>
      </p:sp>
      <p:sp>
        <p:nvSpPr>
          <p:cNvPr id="4" name="Title 3"/>
          <p:cNvSpPr>
            <a:spLocks noGrp="1"/>
          </p:cNvSpPr>
          <p:nvPr>
            <p:ph type="title"/>
          </p:nvPr>
        </p:nvSpPr>
        <p:spPr/>
        <p:txBody>
          <a:bodyPr/>
          <a:lstStyle/>
          <a:p>
            <a:r>
              <a:rPr lang="en-US" dirty="0" smtClean="0"/>
              <a:t>Additional Resources </a:t>
            </a:r>
            <a:endParaRPr lang="en-US" dirty="0"/>
          </a:p>
        </p:txBody>
      </p:sp>
    </p:spTree>
    <p:extLst>
      <p:ext uri="{BB962C8B-B14F-4D97-AF65-F5344CB8AC3E}">
        <p14:creationId xmlns:p14="http://schemas.microsoft.com/office/powerpoint/2010/main" val="15497005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1816" y="1210695"/>
            <a:ext cx="5709110" cy="5118753"/>
          </a:xfrm>
        </p:spPr>
        <p:txBody>
          <a:bodyPr>
            <a:noAutofit/>
          </a:bodyPr>
          <a:lstStyle/>
          <a:p>
            <a:pPr marL="228600" lvl="2" indent="0" fontAlgn="base">
              <a:lnSpc>
                <a:spcPct val="80000"/>
              </a:lnSpc>
              <a:spcBef>
                <a:spcPts val="600"/>
              </a:spcBef>
              <a:spcAft>
                <a:spcPts val="400"/>
              </a:spcAft>
              <a:buClr>
                <a:schemeClr val="accent1">
                  <a:lumMod val="50000"/>
                </a:schemeClr>
              </a:buClr>
              <a:buSzPct val="80000"/>
              <a:buNone/>
            </a:pPr>
            <a:r>
              <a:rPr lang="en-US" b="1" dirty="0" smtClean="0" bmk="_Toc378587540">
                <a:solidFill>
                  <a:schemeClr val="tx1"/>
                </a:solidFill>
              </a:rPr>
              <a:t>What is it? </a:t>
            </a:r>
          </a:p>
          <a:p>
            <a:pPr marL="457200" lvl="1" indent="-274320">
              <a:spcBef>
                <a:spcPts val="0"/>
              </a:spcBef>
              <a:buSzPct val="150000"/>
              <a:buFont typeface="Arial" panose="020B0604020202020204" pitchFamily="34" charset="0"/>
              <a:buChar char="•"/>
            </a:pPr>
            <a:r>
              <a:rPr lang="en-US" sz="1800" dirty="0" smtClean="0">
                <a:solidFill>
                  <a:schemeClr val="tx1"/>
                </a:solidFill>
              </a:rPr>
              <a:t>An assessment of the risks </a:t>
            </a:r>
            <a:r>
              <a:rPr lang="en-US" sz="1800" dirty="0">
                <a:solidFill>
                  <a:schemeClr val="tx1"/>
                </a:solidFill>
              </a:rPr>
              <a:t>climate change poses to human health in the United </a:t>
            </a:r>
            <a:r>
              <a:rPr lang="en-US" sz="1800" dirty="0" smtClean="0">
                <a:solidFill>
                  <a:schemeClr val="tx1"/>
                </a:solidFill>
              </a:rPr>
              <a:t>States </a:t>
            </a:r>
          </a:p>
          <a:p>
            <a:pPr marL="457200" lvl="1" indent="-274320">
              <a:spcBef>
                <a:spcPts val="0"/>
              </a:spcBef>
              <a:buSzPct val="150000"/>
              <a:buFont typeface="Arial" panose="020B0604020202020204" pitchFamily="34" charset="0"/>
              <a:buChar char="•"/>
            </a:pPr>
            <a:r>
              <a:rPr lang="en-US" sz="1800" dirty="0" smtClean="0">
                <a:solidFill>
                  <a:schemeClr val="tx1"/>
                </a:solidFill>
              </a:rPr>
              <a:t>An Interagency product of the US Global Change Research Program (USGCRP)</a:t>
            </a:r>
          </a:p>
          <a:p>
            <a:pPr marL="457200" lvl="1" indent="-274320">
              <a:spcBef>
                <a:spcPts val="0"/>
              </a:spcBef>
              <a:buSzPct val="150000"/>
              <a:buFont typeface="Arial" panose="020B0604020202020204" pitchFamily="34" charset="0"/>
              <a:buChar char="•"/>
            </a:pPr>
            <a:r>
              <a:rPr lang="en-US" sz="1800" dirty="0" smtClean="0">
                <a:solidFill>
                  <a:schemeClr val="tx1"/>
                </a:solidFill>
              </a:rPr>
              <a:t>Part of the ongoing National Climate Assessment (NCA) process</a:t>
            </a:r>
            <a:br>
              <a:rPr lang="en-US" sz="1800" dirty="0" smtClean="0">
                <a:solidFill>
                  <a:schemeClr val="tx1"/>
                </a:solidFill>
              </a:rPr>
            </a:br>
            <a:endParaRPr lang="en-US" sz="1800" dirty="0" smtClean="0">
              <a:solidFill>
                <a:schemeClr val="tx1"/>
              </a:solidFill>
            </a:endParaRPr>
          </a:p>
          <a:p>
            <a:pPr marL="228600" lvl="2" indent="0" fontAlgn="base">
              <a:lnSpc>
                <a:spcPct val="80000"/>
              </a:lnSpc>
              <a:spcBef>
                <a:spcPts val="600"/>
              </a:spcBef>
              <a:spcAft>
                <a:spcPts val="400"/>
              </a:spcAft>
              <a:buClr>
                <a:schemeClr val="accent1">
                  <a:lumMod val="50000"/>
                </a:schemeClr>
              </a:buClr>
              <a:buSzPct val="80000"/>
              <a:buNone/>
            </a:pPr>
            <a:r>
              <a:rPr lang="en-US" b="1" dirty="0" smtClean="0" bmk="_Toc378587540">
                <a:solidFill>
                  <a:schemeClr val="tx1"/>
                </a:solidFill>
              </a:rPr>
              <a:t>Who wrote it? </a:t>
            </a:r>
          </a:p>
          <a:p>
            <a:pPr marL="457200" lvl="1" indent="-274320">
              <a:spcBef>
                <a:spcPts val="0"/>
              </a:spcBef>
              <a:buSzPct val="150000"/>
              <a:buFont typeface="Arial" panose="020B0604020202020204" pitchFamily="34" charset="0"/>
              <a:buChar char="•"/>
            </a:pPr>
            <a:r>
              <a:rPr lang="en-US" sz="1800" dirty="0" smtClean="0">
                <a:solidFill>
                  <a:schemeClr val="tx1"/>
                </a:solidFill>
              </a:rPr>
              <a:t>A team of ~100 Federal employees, contractors, and grantees from eight U.S. Federal agencies: HHS (NIH, CDC, NIOSH, ASPR, FDA, SAMHSA), NOAA, EPA, USDA, NASA, USGS, DOD (USUHS), VA. </a:t>
            </a:r>
          </a:p>
        </p:txBody>
      </p:sp>
      <p:pic>
        <p:nvPicPr>
          <p:cNvPr id="9" name="Picture 8" descr="cover.jpg"/>
          <p:cNvPicPr>
            <a:picLocks noChangeAspect="1"/>
          </p:cNvPicPr>
          <p:nvPr/>
        </p:nvPicPr>
        <p:blipFill>
          <a:blip r:embed="rId3" cstate="print"/>
          <a:stretch>
            <a:fillRect/>
          </a:stretch>
        </p:blipFill>
        <p:spPr>
          <a:xfrm>
            <a:off x="6347776" y="2055661"/>
            <a:ext cx="2551367" cy="3297642"/>
          </a:xfrm>
          <a:prstGeom prst="rect">
            <a:avLst/>
          </a:prstGeom>
        </p:spPr>
      </p:pic>
      <p:sp>
        <p:nvSpPr>
          <p:cNvPr id="10" name="TextBox 9"/>
          <p:cNvSpPr txBox="1"/>
          <p:nvPr/>
        </p:nvSpPr>
        <p:spPr>
          <a:xfrm>
            <a:off x="6102921" y="5353303"/>
            <a:ext cx="3041079" cy="338554"/>
          </a:xfrm>
          <a:prstGeom prst="rect">
            <a:avLst/>
          </a:prstGeom>
          <a:noFill/>
        </p:spPr>
        <p:txBody>
          <a:bodyPr wrap="square" rtlCol="0">
            <a:spAutoFit/>
          </a:bodyPr>
          <a:lstStyle/>
          <a:p>
            <a:r>
              <a:rPr lang="en-US" sz="1600" b="1" dirty="0" smtClean="0"/>
              <a:t>Health2016.globalchange.gov</a:t>
            </a:r>
            <a:endParaRPr lang="en-US" sz="1600" b="1" dirty="0"/>
          </a:p>
        </p:txBody>
      </p:sp>
      <p:sp>
        <p:nvSpPr>
          <p:cNvPr id="2" name="Rectangle 1"/>
          <p:cNvSpPr/>
          <p:nvPr/>
        </p:nvSpPr>
        <p:spPr>
          <a:xfrm>
            <a:off x="543589" y="5927091"/>
            <a:ext cx="8143211" cy="781752"/>
          </a:xfrm>
          <a:prstGeom prst="rect">
            <a:avLst/>
          </a:prstGeom>
        </p:spPr>
        <p:txBody>
          <a:bodyPr wrap="square">
            <a:spAutoFit/>
          </a:bodyPr>
          <a:lstStyle/>
          <a:p>
            <a:pPr marL="0" lvl="1" fontAlgn="base">
              <a:lnSpc>
                <a:spcPct val="80000"/>
              </a:lnSpc>
              <a:spcBef>
                <a:spcPts val="600"/>
              </a:spcBef>
              <a:spcAft>
                <a:spcPts val="400"/>
              </a:spcAft>
              <a:buClr>
                <a:srgbClr val="4F81BD">
                  <a:lumMod val="50000"/>
                </a:srgbClr>
              </a:buClr>
              <a:buSzPct val="80000"/>
            </a:pPr>
            <a:r>
              <a:rPr lang="en-US" sz="2800" b="1" dirty="0" smtClean="0">
                <a:solidFill>
                  <a:prstClr val="black"/>
                </a:solidFill>
              </a:rPr>
              <a:t>“Climate </a:t>
            </a:r>
            <a:r>
              <a:rPr lang="en-US" sz="2800" b="1" dirty="0">
                <a:solidFill>
                  <a:prstClr val="black"/>
                </a:solidFill>
              </a:rPr>
              <a:t>change is a significant threat to the health of the American people</a:t>
            </a:r>
            <a:r>
              <a:rPr lang="en-US" sz="2800" b="1" dirty="0" smtClean="0">
                <a:solidFill>
                  <a:prstClr val="black"/>
                </a:solidFill>
              </a:rPr>
              <a:t>.” </a:t>
            </a:r>
            <a:endParaRPr lang="en-US" sz="2800" b="1" dirty="0">
              <a:solidFill>
                <a:prstClr val="black"/>
              </a:solidFill>
            </a:endParaRPr>
          </a:p>
        </p:txBody>
      </p:sp>
      <p:sp>
        <p:nvSpPr>
          <p:cNvPr id="8" name="Title 7"/>
          <p:cNvSpPr>
            <a:spLocks noGrp="1"/>
          </p:cNvSpPr>
          <p:nvPr>
            <p:ph type="title"/>
          </p:nvPr>
        </p:nvSpPr>
        <p:spPr/>
        <p:txBody>
          <a:bodyPr/>
          <a:lstStyle/>
          <a:p>
            <a:r>
              <a:rPr lang="en-US" dirty="0" smtClean="0"/>
              <a:t>The US Climate Health Assessment</a:t>
            </a:r>
            <a:endParaRPr lang="en-US" dirty="0"/>
          </a:p>
        </p:txBody>
      </p:sp>
    </p:spTree>
    <p:extLst>
      <p:ext uri="{BB962C8B-B14F-4D97-AF65-F5344CB8AC3E}">
        <p14:creationId xmlns:p14="http://schemas.microsoft.com/office/powerpoint/2010/main" val="437153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900" dirty="0" smtClean="0"/>
              <a:t>How Climate Change Can Impact Health</a:t>
            </a:r>
            <a:endParaRPr lang="en-US" sz="2900" dirty="0"/>
          </a:p>
        </p:txBody>
      </p:sp>
      <p:pic>
        <p:nvPicPr>
          <p:cNvPr id="3" name="Picture 2"/>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a:xfrm>
            <a:off x="932795" y="980721"/>
            <a:ext cx="7278410" cy="5719883"/>
          </a:xfrm>
          <a:prstGeom prst="rect">
            <a:avLst/>
          </a:prstGeom>
        </p:spPr>
      </p:pic>
    </p:spTree>
    <p:extLst>
      <p:ext uri="{BB962C8B-B14F-4D97-AF65-F5344CB8AC3E}">
        <p14:creationId xmlns:p14="http://schemas.microsoft.com/office/powerpoint/2010/main" val="17952100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Vulnerability</a:t>
            </a:r>
            <a:endParaRPr lang="en-US" dirty="0"/>
          </a:p>
        </p:txBody>
      </p:sp>
      <p:sp>
        <p:nvSpPr>
          <p:cNvPr id="3" name="Content Placeholder 2"/>
          <p:cNvSpPr>
            <a:spLocks noGrp="1"/>
          </p:cNvSpPr>
          <p:nvPr>
            <p:ph idx="1"/>
          </p:nvPr>
        </p:nvSpPr>
        <p:spPr/>
        <p:txBody>
          <a:bodyPr>
            <a:normAutofit fontScale="92500" lnSpcReduction="20000"/>
          </a:bodyPr>
          <a:lstStyle/>
          <a:p>
            <a:pPr indent="0">
              <a:buNone/>
            </a:pPr>
            <a:r>
              <a:rPr lang="en-US" dirty="0"/>
              <a:t>Vulnerability is the tendency or predisposition </a:t>
            </a:r>
            <a:endParaRPr lang="en-US" dirty="0" smtClean="0"/>
          </a:p>
          <a:p>
            <a:pPr indent="0">
              <a:buNone/>
            </a:pPr>
            <a:r>
              <a:rPr lang="en-US" dirty="0" smtClean="0"/>
              <a:t>to </a:t>
            </a:r>
            <a:r>
              <a:rPr lang="en-US" dirty="0"/>
              <a:t>be adversely affected by climate-related health effects, and encompasses three elements: </a:t>
            </a:r>
            <a:r>
              <a:rPr lang="en-US" dirty="0" smtClean="0"/>
              <a:t/>
            </a:r>
            <a:br>
              <a:rPr lang="en-US" dirty="0" smtClean="0"/>
            </a:br>
            <a:endParaRPr lang="en-US" dirty="0" smtClean="0"/>
          </a:p>
          <a:p>
            <a:pPr marL="457200"/>
            <a:r>
              <a:rPr lang="en-US" dirty="0" smtClean="0"/>
              <a:t>exposure</a:t>
            </a:r>
          </a:p>
          <a:p>
            <a:pPr marL="457200"/>
            <a:r>
              <a:rPr lang="en-US" dirty="0" smtClean="0"/>
              <a:t>sensitivity </a:t>
            </a:r>
            <a:r>
              <a:rPr lang="en-US" dirty="0"/>
              <a:t>or susceptibility to </a:t>
            </a:r>
            <a:r>
              <a:rPr lang="en-US" dirty="0" smtClean="0"/>
              <a:t>harm</a:t>
            </a:r>
          </a:p>
          <a:p>
            <a:pPr marL="457200"/>
            <a:r>
              <a:rPr lang="en-US" dirty="0" smtClean="0"/>
              <a:t>the </a:t>
            </a:r>
            <a:r>
              <a:rPr lang="en-US" dirty="0"/>
              <a:t>capacity to adapt to or respond to a climate change threat.  </a:t>
            </a:r>
            <a:endParaRPr lang="en-US" dirty="0" smtClean="0"/>
          </a:p>
          <a:p>
            <a:pPr indent="0">
              <a:buNone/>
            </a:pPr>
            <a:endParaRPr lang="en-US" dirty="0"/>
          </a:p>
          <a:p>
            <a:pPr indent="0">
              <a:buNone/>
            </a:pPr>
            <a:r>
              <a:rPr lang="en-US" dirty="0" smtClean="0"/>
              <a:t>While </a:t>
            </a:r>
            <a:r>
              <a:rPr lang="en-US" dirty="0"/>
              <a:t>all Americans are affected by climate change, some groups are disproportionately vulnerable to climate health </a:t>
            </a:r>
            <a:r>
              <a:rPr lang="en-US" dirty="0" smtClean="0"/>
              <a:t>impacts.</a:t>
            </a:r>
            <a:endParaRPr lang="en-US" dirty="0"/>
          </a:p>
        </p:txBody>
      </p:sp>
    </p:spTree>
    <p:extLst>
      <p:ext uri="{BB962C8B-B14F-4D97-AF65-F5344CB8AC3E}">
        <p14:creationId xmlns:p14="http://schemas.microsoft.com/office/powerpoint/2010/main" val="5284903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Work Settings and Climate Change</a:t>
            </a:r>
            <a:endParaRPr lang="en-US" dirty="0"/>
          </a:p>
        </p:txBody>
      </p:sp>
      <p:sp>
        <p:nvSpPr>
          <p:cNvPr id="3" name="Content Placeholder 2"/>
          <p:cNvSpPr>
            <a:spLocks noGrp="1"/>
          </p:cNvSpPr>
          <p:nvPr>
            <p:ph idx="1"/>
          </p:nvPr>
        </p:nvSpPr>
        <p:spPr>
          <a:xfrm>
            <a:off x="457200" y="1255392"/>
            <a:ext cx="8229600" cy="4728878"/>
          </a:xfrm>
        </p:spPr>
        <p:txBody>
          <a:bodyPr>
            <a:noAutofit/>
          </a:bodyPr>
          <a:lstStyle/>
          <a:p>
            <a:pPr marL="342900" lvl="1" indent="-342900"/>
            <a:r>
              <a:rPr lang="en-US" sz="2500" dirty="0"/>
              <a:t>Climate change is likely to affect the health of </a:t>
            </a:r>
            <a:br>
              <a:rPr lang="en-US" sz="2500" dirty="0"/>
            </a:br>
            <a:r>
              <a:rPr lang="en-US" sz="2500" dirty="0" smtClean="0"/>
              <a:t>outdoor workers </a:t>
            </a:r>
            <a:r>
              <a:rPr lang="en-US" sz="2500" dirty="0"/>
              <a:t>through increases in temperature, poor air quality, extreme weather, diseases transmitted by ticks and mosquitoes, industrial exposures, and damage to </a:t>
            </a:r>
            <a:r>
              <a:rPr lang="en-US" sz="2500" dirty="0" smtClean="0"/>
              <a:t>infrastructure.</a:t>
            </a:r>
          </a:p>
          <a:p>
            <a:pPr marL="342900" lvl="1" indent="-342900"/>
            <a:r>
              <a:rPr lang="en-US" sz="2500" dirty="0" smtClean="0"/>
              <a:t>Outdoor </a:t>
            </a:r>
            <a:r>
              <a:rPr lang="en-US" sz="2500" dirty="0"/>
              <a:t>workers affected by climate change include: </a:t>
            </a:r>
          </a:p>
          <a:p>
            <a:pPr lvl="1"/>
            <a:r>
              <a:rPr lang="en-US" sz="2500" dirty="0"/>
              <a:t>farmers, ranchers, and other agricultural workers </a:t>
            </a:r>
          </a:p>
          <a:p>
            <a:pPr lvl="1"/>
            <a:r>
              <a:rPr lang="en-US" sz="2500" dirty="0"/>
              <a:t>commercial fishermen </a:t>
            </a:r>
          </a:p>
          <a:p>
            <a:pPr lvl="1"/>
            <a:r>
              <a:rPr lang="en-US" sz="2500" dirty="0"/>
              <a:t>construction workers </a:t>
            </a:r>
          </a:p>
          <a:p>
            <a:pPr lvl="1"/>
            <a:r>
              <a:rPr lang="en-US" sz="2500" dirty="0"/>
              <a:t>paramedics, firefighters, police, and other </a:t>
            </a:r>
            <a:r>
              <a:rPr lang="en-US" sz="2500" dirty="0" smtClean="0"/>
              <a:t>first responders </a:t>
            </a:r>
            <a:endParaRPr lang="en-US" sz="2500" dirty="0"/>
          </a:p>
          <a:p>
            <a:pPr lvl="1"/>
            <a:r>
              <a:rPr lang="en-US" sz="2500" dirty="0"/>
              <a:t>transportation workers </a:t>
            </a:r>
          </a:p>
        </p:txBody>
      </p:sp>
    </p:spTree>
    <p:extLst>
      <p:ext uri="{BB962C8B-B14F-4D97-AF65-F5344CB8AC3E}">
        <p14:creationId xmlns:p14="http://schemas.microsoft.com/office/powerpoint/2010/main" val="6980936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Work </a:t>
            </a:r>
            <a:r>
              <a:rPr lang="en-US" dirty="0"/>
              <a:t>Settings and Climate </a:t>
            </a:r>
            <a:r>
              <a:rPr lang="en-US" dirty="0" smtClean="0"/>
              <a:t>Change</a:t>
            </a:r>
            <a:endParaRPr lang="en-US" dirty="0"/>
          </a:p>
        </p:txBody>
      </p:sp>
      <p:sp>
        <p:nvSpPr>
          <p:cNvPr id="3" name="Content Placeholder 2"/>
          <p:cNvSpPr>
            <a:spLocks noGrp="1"/>
          </p:cNvSpPr>
          <p:nvPr>
            <p:ph idx="1"/>
          </p:nvPr>
        </p:nvSpPr>
        <p:spPr>
          <a:xfrm>
            <a:off x="299540" y="1097732"/>
            <a:ext cx="8229600" cy="4728878"/>
          </a:xfrm>
        </p:spPr>
        <p:txBody>
          <a:bodyPr/>
          <a:lstStyle/>
          <a:p>
            <a:pPr marL="457200"/>
            <a:r>
              <a:rPr lang="en-US" sz="2800" dirty="0" smtClean="0"/>
              <a:t>Workers exposed to </a:t>
            </a:r>
            <a:r>
              <a:rPr lang="en-US" sz="2800" dirty="0"/>
              <a:t>hot indoor work environments </a:t>
            </a:r>
            <a:r>
              <a:rPr lang="en-US" sz="2800" dirty="0" smtClean="0"/>
              <a:t>(such as steel mills, dry cleaners, manufacturing facilities, warehouses, and other areas that lack air conditioning) are </a:t>
            </a:r>
            <a:r>
              <a:rPr lang="en-US" sz="2800" dirty="0"/>
              <a:t>also at risk for climate change impacts such as extreme heat exposure or indoor air pollutants</a:t>
            </a:r>
            <a:r>
              <a:rPr lang="en-US" sz="2800" dirty="0" smtClean="0"/>
              <a:t>. </a:t>
            </a:r>
            <a:endParaRPr lang="en-US" sz="2800" dirty="0"/>
          </a:p>
          <a:p>
            <a:endParaRPr lang="en-US" dirty="0"/>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99259" y="4035973"/>
            <a:ext cx="3591182" cy="2386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317307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Extreme Heat</a:t>
            </a:r>
            <a:endParaRPr lang="en-US" dirty="0"/>
          </a:p>
        </p:txBody>
      </p:sp>
      <p:sp>
        <p:nvSpPr>
          <p:cNvPr id="4" name="Content Placeholder 3"/>
          <p:cNvSpPr>
            <a:spLocks noGrp="1"/>
          </p:cNvSpPr>
          <p:nvPr>
            <p:ph idx="1"/>
          </p:nvPr>
        </p:nvSpPr>
        <p:spPr>
          <a:xfrm>
            <a:off x="440273" y="1378648"/>
            <a:ext cx="8088872" cy="5429183"/>
          </a:xfrm>
        </p:spPr>
        <p:txBody>
          <a:bodyPr>
            <a:normAutofit/>
          </a:bodyPr>
          <a:lstStyle/>
          <a:p>
            <a:pPr marL="457200"/>
            <a:r>
              <a:rPr lang="en-US" sz="2800" dirty="0"/>
              <a:t>Extreme heat may result in more cases of </a:t>
            </a:r>
            <a:r>
              <a:rPr lang="en-US" sz="2800" dirty="0" smtClean="0"/>
              <a:t/>
            </a:r>
            <a:br>
              <a:rPr lang="en-US" sz="2800" dirty="0" smtClean="0"/>
            </a:br>
            <a:r>
              <a:rPr lang="en-US" sz="2800" dirty="0" smtClean="0"/>
              <a:t>heat-related </a:t>
            </a:r>
            <a:r>
              <a:rPr lang="en-US" sz="2800" dirty="0"/>
              <a:t>illnesses, like heat stroke, heat exhaustion, and fatigue </a:t>
            </a:r>
            <a:r>
              <a:rPr lang="en-US" sz="2800" dirty="0" smtClean="0"/>
              <a:t>among </a:t>
            </a:r>
            <a:r>
              <a:rPr lang="en-US" sz="2800" dirty="0"/>
              <a:t>workers, especially </a:t>
            </a:r>
            <a:r>
              <a:rPr lang="en-US" sz="2800" dirty="0" smtClean="0"/>
              <a:t>among physically </a:t>
            </a:r>
            <a:r>
              <a:rPr lang="en-US" sz="2800" dirty="0"/>
              <a:t>demanding occupations. </a:t>
            </a:r>
            <a:endParaRPr lang="en-US" sz="2800" dirty="0" smtClean="0"/>
          </a:p>
          <a:p>
            <a:pPr marL="457200"/>
            <a:r>
              <a:rPr lang="en-US" sz="2800" dirty="0" smtClean="0"/>
              <a:t>Heat </a:t>
            </a:r>
            <a:r>
              <a:rPr lang="en-US" sz="2800" dirty="0"/>
              <a:t>stress and fatigue can reduce alertness and work capacity, leading to safety lapses that can increase the risk of injury. </a:t>
            </a:r>
            <a:endParaRPr lang="en-US" sz="2800" dirty="0" smtClean="0"/>
          </a:p>
          <a:p>
            <a:pPr marL="457200"/>
            <a:r>
              <a:rPr lang="en-US" sz="2800" dirty="0" smtClean="0"/>
              <a:t>Higher </a:t>
            </a:r>
            <a:r>
              <a:rPr lang="en-US" sz="2800" dirty="0"/>
              <a:t>temperatures can also worsen air pollution, raising the risk of respiratory illness for workers. </a:t>
            </a:r>
            <a:endParaRPr lang="en-US" sz="2800" dirty="0" smtClean="0"/>
          </a:p>
          <a:p>
            <a:endParaRPr lang="en-US" dirty="0"/>
          </a:p>
        </p:txBody>
      </p:sp>
    </p:spTree>
    <p:extLst>
      <p:ext uri="{BB962C8B-B14F-4D97-AF65-F5344CB8AC3E}">
        <p14:creationId xmlns:p14="http://schemas.microsoft.com/office/powerpoint/2010/main" val="38762266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Extreme Events</a:t>
            </a:r>
            <a:endParaRPr lang="en-US" dirty="0"/>
          </a:p>
        </p:txBody>
      </p:sp>
      <p:sp>
        <p:nvSpPr>
          <p:cNvPr id="3" name="Content Placeholder 2"/>
          <p:cNvSpPr>
            <a:spLocks noGrp="1"/>
          </p:cNvSpPr>
          <p:nvPr>
            <p:ph idx="1"/>
          </p:nvPr>
        </p:nvSpPr>
        <p:spPr>
          <a:xfrm>
            <a:off x="284508" y="1198864"/>
            <a:ext cx="8402292" cy="5098107"/>
          </a:xfrm>
        </p:spPr>
        <p:txBody>
          <a:bodyPr>
            <a:noAutofit/>
          </a:bodyPr>
          <a:lstStyle/>
          <a:p>
            <a:pPr marL="457200"/>
            <a:r>
              <a:rPr lang="en-US" sz="2500" dirty="0" smtClean="0"/>
              <a:t>As extreme events such as floods, storms, </a:t>
            </a:r>
            <a:br>
              <a:rPr lang="en-US" sz="2500" dirty="0" smtClean="0"/>
            </a:br>
            <a:r>
              <a:rPr lang="en-US" sz="2500" dirty="0" smtClean="0"/>
              <a:t>droughts, and wildfires become more frequent and intense as a result of climate change, they create risky conditions for workers involved in disaster response, rescue, and cleanup. </a:t>
            </a:r>
          </a:p>
          <a:p>
            <a:pPr marL="457200"/>
            <a:r>
              <a:rPr lang="en-US" sz="2500" dirty="0" smtClean="0"/>
              <a:t>Firefighters battling wildfires are exposed to hazards such as being overrun by fire, heat-related illnesses and injuries, smoke inhalation, and other air pollutants. </a:t>
            </a:r>
          </a:p>
          <a:p>
            <a:pPr marL="457200"/>
            <a:r>
              <a:rPr lang="en-US" sz="2500" dirty="0" smtClean="0"/>
              <a:t>First responders and other emergency workers face greater health and safety risks when working in conditions with infrastructure disruptions, communication interruptions, and social unrest or violence following floods and storms.</a:t>
            </a:r>
            <a:endParaRPr lang="en-US" sz="2500" dirty="0"/>
          </a:p>
        </p:txBody>
      </p:sp>
    </p:spTree>
    <p:extLst>
      <p:ext uri="{BB962C8B-B14F-4D97-AF65-F5344CB8AC3E}">
        <p14:creationId xmlns:p14="http://schemas.microsoft.com/office/powerpoint/2010/main" val="9340756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Outdoor Health Hazards</a:t>
            </a:r>
            <a:endParaRPr lang="en-US" dirty="0"/>
          </a:p>
        </p:txBody>
      </p:sp>
      <p:sp>
        <p:nvSpPr>
          <p:cNvPr id="3" name="Content Placeholder 2"/>
          <p:cNvSpPr>
            <a:spLocks noGrp="1"/>
          </p:cNvSpPr>
          <p:nvPr>
            <p:ph idx="1"/>
          </p:nvPr>
        </p:nvSpPr>
        <p:spPr>
          <a:xfrm>
            <a:off x="249171" y="1257007"/>
            <a:ext cx="4936147" cy="5476302"/>
          </a:xfrm>
        </p:spPr>
        <p:txBody>
          <a:bodyPr>
            <a:noAutofit/>
          </a:bodyPr>
          <a:lstStyle/>
          <a:p>
            <a:pPr marL="342900" indent="-342900"/>
            <a:r>
              <a:rPr lang="en-US" sz="2000" dirty="0"/>
              <a:t>Other </a:t>
            </a:r>
            <a:r>
              <a:rPr lang="en-US" sz="2000" dirty="0" smtClean="0"/>
              <a:t>climate change related health </a:t>
            </a:r>
            <a:r>
              <a:rPr lang="en-US" sz="2000" dirty="0"/>
              <a:t>hazards for outdoor workers </a:t>
            </a:r>
            <a:r>
              <a:rPr lang="en-US" sz="2000" dirty="0" smtClean="0"/>
              <a:t>include increased </a:t>
            </a:r>
            <a:r>
              <a:rPr lang="en-US" sz="2000" dirty="0"/>
              <a:t>exposure </a:t>
            </a:r>
            <a:r>
              <a:rPr lang="en-US" sz="2000" dirty="0" smtClean="0"/>
              <a:t>to: </a:t>
            </a:r>
          </a:p>
          <a:p>
            <a:pPr lvl="1"/>
            <a:r>
              <a:rPr lang="en-US" sz="2000" dirty="0"/>
              <a:t>W</a:t>
            </a:r>
            <a:r>
              <a:rPr lang="en-US" sz="2000" dirty="0" smtClean="0"/>
              <a:t>aterborne </a:t>
            </a:r>
            <a:r>
              <a:rPr lang="en-US" sz="2000" dirty="0"/>
              <a:t>and foodborne </a:t>
            </a:r>
            <a:r>
              <a:rPr lang="en-US" sz="2000" dirty="0" smtClean="0"/>
              <a:t>illness</a:t>
            </a:r>
          </a:p>
          <a:p>
            <a:pPr lvl="1"/>
            <a:r>
              <a:rPr lang="en-US" sz="2000" dirty="0" smtClean="0"/>
              <a:t>Allergens</a:t>
            </a:r>
          </a:p>
          <a:p>
            <a:pPr lvl="1"/>
            <a:r>
              <a:rPr lang="en-US" sz="2000" dirty="0" smtClean="0"/>
              <a:t>Mosquitoes or ticks carrying </a:t>
            </a:r>
            <a:r>
              <a:rPr lang="en-US" sz="2000" dirty="0"/>
              <a:t>diseases such as West Nile virus or Lyme disease</a:t>
            </a:r>
            <a:r>
              <a:rPr lang="en-US" sz="2000" dirty="0" smtClean="0"/>
              <a:t>.</a:t>
            </a:r>
            <a:br>
              <a:rPr lang="en-US" sz="2000" dirty="0" smtClean="0"/>
            </a:br>
            <a:endParaRPr lang="en-US" sz="2000" dirty="0" smtClean="0"/>
          </a:p>
          <a:p>
            <a:pPr marL="342900" indent="-342900"/>
            <a:r>
              <a:rPr lang="en-US" sz="2000" dirty="0"/>
              <a:t>T</a:t>
            </a:r>
            <a:r>
              <a:rPr lang="en-US" sz="2000" dirty="0" smtClean="0"/>
              <a:t>he </a:t>
            </a:r>
            <a:r>
              <a:rPr lang="en-US" sz="2000" dirty="0"/>
              <a:t>health effects of climate change can be cumulative </a:t>
            </a:r>
            <a:r>
              <a:rPr lang="en-US" sz="2000" dirty="0" smtClean="0"/>
              <a:t>for </a:t>
            </a:r>
            <a:r>
              <a:rPr lang="en-US" sz="2000" dirty="0"/>
              <a:t>migrant workers and day </a:t>
            </a:r>
            <a:r>
              <a:rPr lang="en-US" sz="2000" dirty="0" smtClean="0"/>
              <a:t>laborers as </a:t>
            </a:r>
            <a:r>
              <a:rPr lang="en-US" sz="2000" dirty="0"/>
              <a:t>they </a:t>
            </a:r>
            <a:r>
              <a:rPr lang="en-US" sz="2000" dirty="0" smtClean="0"/>
              <a:t>may be affected by both work-related </a:t>
            </a:r>
            <a:r>
              <a:rPr lang="en-US" sz="2000" dirty="0"/>
              <a:t>exposures and exposures associated with poorly insulated housing and lack of air conditioning</a:t>
            </a:r>
            <a:r>
              <a:rPr lang="en-US" sz="2000" dirty="0" smtClean="0"/>
              <a:t>.</a:t>
            </a:r>
            <a:endParaRPr lang="en-US" sz="2000" dirty="0"/>
          </a:p>
        </p:txBody>
      </p:sp>
      <p:pic>
        <p:nvPicPr>
          <p:cNvPr id="409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23338" y="1975416"/>
            <a:ext cx="3150312" cy="3645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2414976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Climate Health w/images">
  <a:themeElements>
    <a:clrScheme name="Custom 1">
      <a:dk1>
        <a:srgbClr val="292A2B"/>
      </a:dk1>
      <a:lt1>
        <a:sysClr val="window" lastClr="FFFFFF"/>
      </a:lt1>
      <a:dk2>
        <a:srgbClr val="4B818B"/>
      </a:dk2>
      <a:lt2>
        <a:srgbClr val="F8F8F8"/>
      </a:lt2>
      <a:accent1>
        <a:srgbClr val="64BEB5"/>
      </a:accent1>
      <a:accent2>
        <a:srgbClr val="307C7A"/>
      </a:accent2>
      <a:accent3>
        <a:srgbClr val="9AC367"/>
      </a:accent3>
      <a:accent4>
        <a:srgbClr val="F2A0C5"/>
      </a:accent4>
      <a:accent5>
        <a:srgbClr val="617483"/>
      </a:accent5>
      <a:accent6>
        <a:srgbClr val="D2AD52"/>
      </a:accent6>
      <a:hlink>
        <a:srgbClr val="789E87"/>
      </a:hlink>
      <a:folHlink>
        <a:srgbClr val="0C65A1"/>
      </a:folHlink>
    </a:clrScheme>
    <a:fontScheme name="ACMT">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limate Health no images">
  <a:themeElements>
    <a:clrScheme name="Custom 1">
      <a:dk1>
        <a:srgbClr val="292A2B"/>
      </a:dk1>
      <a:lt1>
        <a:sysClr val="window" lastClr="FFFFFF"/>
      </a:lt1>
      <a:dk2>
        <a:srgbClr val="4B818B"/>
      </a:dk2>
      <a:lt2>
        <a:srgbClr val="F8F8F8"/>
      </a:lt2>
      <a:accent1>
        <a:srgbClr val="64BEB5"/>
      </a:accent1>
      <a:accent2>
        <a:srgbClr val="307C7A"/>
      </a:accent2>
      <a:accent3>
        <a:srgbClr val="9AC367"/>
      </a:accent3>
      <a:accent4>
        <a:srgbClr val="F2A0C5"/>
      </a:accent4>
      <a:accent5>
        <a:srgbClr val="617483"/>
      </a:accent5>
      <a:accent6>
        <a:srgbClr val="D2AD52"/>
      </a:accent6>
      <a:hlink>
        <a:srgbClr val="789E87"/>
      </a:hlink>
      <a:folHlink>
        <a:srgbClr val="0C65A1"/>
      </a:folHlink>
    </a:clrScheme>
    <a:fontScheme name="ACMT">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25.xml.rels><?xml version="1.0" encoding="UTF-8" standalone="yes"?>
<Relationships xmlns="http://schemas.openxmlformats.org/package/2006/relationships"><Relationship Id="rId1" Type="http://schemas.openxmlformats.org/officeDocument/2006/relationships/customXmlProps" Target="itemProps25.xml"/></Relationships>
</file>

<file path=customXml/_rels/item26.xml.rels><?xml version="1.0" encoding="UTF-8" standalone="yes"?>
<Relationships xmlns="http://schemas.openxmlformats.org/package/2006/relationships"><Relationship Id="rId1" Type="http://schemas.openxmlformats.org/officeDocument/2006/relationships/customXmlProps" Target="itemProps26.xml"/></Relationships>
</file>

<file path=customXml/_rels/item27.xml.rels><?xml version="1.0" encoding="UTF-8" standalone="yes"?>
<Relationships xmlns="http://schemas.openxmlformats.org/package/2006/relationships"><Relationship Id="rId1" Type="http://schemas.openxmlformats.org/officeDocument/2006/relationships/customXmlProps" Target="itemProps27.xml"/></Relationships>
</file>

<file path=customXml/_rels/item28.xml.rels><?xml version="1.0" encoding="UTF-8" standalone="yes"?>
<Relationships xmlns="http://schemas.openxmlformats.org/package/2006/relationships"><Relationship Id="rId1" Type="http://schemas.openxmlformats.org/officeDocument/2006/relationships/customXmlProps" Target="itemProps28.xml"/></Relationships>
</file>

<file path=customXml/_rels/item29.xml.rels><?xml version="1.0" encoding="UTF-8" standalone="yes"?>
<Relationships xmlns="http://schemas.openxmlformats.org/package/2006/relationships"><Relationship Id="rId1" Type="http://schemas.openxmlformats.org/officeDocument/2006/relationships/customXmlProps" Target="itemProps29.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30.xml.rels><?xml version="1.0" encoding="UTF-8" standalone="yes"?>
<Relationships xmlns="http://schemas.openxmlformats.org/package/2006/relationships"><Relationship Id="rId1" Type="http://schemas.openxmlformats.org/officeDocument/2006/relationships/customXmlProps" Target="itemProps30.xml"/></Relationships>
</file>

<file path=customXml/_rels/item31.xml.rels><?xml version="1.0" encoding="UTF-8" standalone="yes"?>
<Relationships xmlns="http://schemas.openxmlformats.org/package/2006/relationships"><Relationship Id="rId1" Type="http://schemas.openxmlformats.org/officeDocument/2006/relationships/customXmlProps" Target="itemProps31.xml"/></Relationships>
</file>

<file path=customXml/_rels/item32.xml.rels><?xml version="1.0" encoding="UTF-8" standalone="yes"?>
<Relationships xmlns="http://schemas.openxmlformats.org/package/2006/relationships"><Relationship Id="rId1" Type="http://schemas.openxmlformats.org/officeDocument/2006/relationships/customXmlProps" Target="itemProps32.xml"/></Relationships>
</file>

<file path=customXml/_rels/item33.xml.rels><?xml version="1.0" encoding="UTF-8" standalone="yes"?>
<Relationships xmlns="http://schemas.openxmlformats.org/package/2006/relationships"><Relationship Id="rId1" Type="http://schemas.openxmlformats.org/officeDocument/2006/relationships/customXmlProps" Target="itemProps33.xml"/></Relationships>
</file>

<file path=customXml/_rels/item34.xml.rels><?xml version="1.0" encoding="UTF-8" standalone="yes"?>
<Relationships xmlns="http://schemas.openxmlformats.org/package/2006/relationships"><Relationship Id="rId1" Type="http://schemas.openxmlformats.org/officeDocument/2006/relationships/customXmlProps" Target="itemProps34.xml"/></Relationships>
</file>

<file path=customXml/_rels/item35.xml.rels><?xml version="1.0" encoding="UTF-8" standalone="yes"?>
<Relationships xmlns="http://schemas.openxmlformats.org/package/2006/relationships"><Relationship Id="rId1" Type="http://schemas.openxmlformats.org/officeDocument/2006/relationships/customXmlProps" Target="itemProps35.xml"/></Relationships>
</file>

<file path=customXml/_rels/item36.xml.rels><?xml version="1.0" encoding="UTF-8" standalone="yes"?>
<Relationships xmlns="http://schemas.openxmlformats.org/package/2006/relationships"><Relationship Id="rId1" Type="http://schemas.openxmlformats.org/officeDocument/2006/relationships/customXmlProps" Target="itemProps36.xml"/></Relationships>
</file>

<file path=customXml/_rels/item37.xml.rels><?xml version="1.0" encoding="UTF-8" standalone="yes"?>
<Relationships xmlns="http://schemas.openxmlformats.org/package/2006/relationships"><Relationship Id="rId1" Type="http://schemas.openxmlformats.org/officeDocument/2006/relationships/customXmlProps" Target="itemProps37.xml"/></Relationships>
</file>

<file path=customXml/_rels/item38.xml.rels><?xml version="1.0" encoding="UTF-8" standalone="yes"?>
<Relationships xmlns="http://schemas.openxmlformats.org/package/2006/relationships"><Relationship Id="rId1" Type="http://schemas.openxmlformats.org/officeDocument/2006/relationships/customXmlProps" Target="itemProps38.xml"/></Relationships>
</file>

<file path=customXml/_rels/item39.xml.rels><?xml version="1.0" encoding="UTF-8" standalone="yes"?>
<Relationships xmlns="http://schemas.openxmlformats.org/package/2006/relationships"><Relationship Id="rId1" Type="http://schemas.openxmlformats.org/officeDocument/2006/relationships/customXmlProps" Target="itemProps39.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40.xml.rels><?xml version="1.0" encoding="UTF-8" standalone="yes"?>
<Relationships xmlns="http://schemas.openxmlformats.org/package/2006/relationships"><Relationship Id="rId1" Type="http://schemas.openxmlformats.org/officeDocument/2006/relationships/customXmlProps" Target="itemProps40.xml"/></Relationships>
</file>

<file path=customXml/_rels/item41.xml.rels><?xml version="1.0" encoding="UTF-8" standalone="yes"?>
<Relationships xmlns="http://schemas.openxmlformats.org/package/2006/relationships"><Relationship Id="rId1" Type="http://schemas.openxmlformats.org/officeDocument/2006/relationships/customXmlProps" Target="itemProps41.xml"/></Relationships>
</file>

<file path=customXml/_rels/item42.xml.rels><?xml version="1.0" encoding="UTF-8" standalone="yes"?>
<Relationships xmlns="http://schemas.openxmlformats.org/package/2006/relationships"><Relationship Id="rId1" Type="http://schemas.openxmlformats.org/officeDocument/2006/relationships/customXmlProps" Target="itemProps42.xml"/></Relationships>
</file>

<file path=customXml/_rels/item43.xml.rels><?xml version="1.0" encoding="UTF-8" standalone="yes"?>
<Relationships xmlns="http://schemas.openxmlformats.org/package/2006/relationships"><Relationship Id="rId1" Type="http://schemas.openxmlformats.org/officeDocument/2006/relationships/customXmlProps" Target="itemProps43.xml"/></Relationships>
</file>

<file path=customXml/_rels/item44.xml.rels><?xml version="1.0" encoding="UTF-8" standalone="yes"?>
<Relationships xmlns="http://schemas.openxmlformats.org/package/2006/relationships"><Relationship Id="rId1" Type="http://schemas.openxmlformats.org/officeDocument/2006/relationships/customXmlProps" Target="itemProps44.xml"/></Relationships>
</file>

<file path=customXml/_rels/item45.xml.rels><?xml version="1.0" encoding="UTF-8" standalone="yes"?>
<Relationships xmlns="http://schemas.openxmlformats.org/package/2006/relationships"><Relationship Id="rId1" Type="http://schemas.openxmlformats.org/officeDocument/2006/relationships/customXmlProps" Target="itemProps45.xml"/></Relationships>
</file>

<file path=customXml/_rels/item46.xml.rels><?xml version="1.0" encoding="UTF-8" standalone="yes"?>
<Relationships xmlns="http://schemas.openxmlformats.org/package/2006/relationships"><Relationship Id="rId1" Type="http://schemas.openxmlformats.org/officeDocument/2006/relationships/customXmlProps" Target="itemProps46.xml"/></Relationships>
</file>

<file path=customXml/_rels/item47.xml.rels><?xml version="1.0" encoding="UTF-8" standalone="yes"?>
<Relationships xmlns="http://schemas.openxmlformats.org/package/2006/relationships"><Relationship Id="rId1" Type="http://schemas.openxmlformats.org/officeDocument/2006/relationships/customXmlProps" Target="itemProps47.xml"/></Relationships>
</file>

<file path=customXml/_rels/item48.xml.rels><?xml version="1.0" encoding="UTF-8" standalone="yes"?>
<Relationships xmlns="http://schemas.openxmlformats.org/package/2006/relationships"><Relationship Id="rId1" Type="http://schemas.openxmlformats.org/officeDocument/2006/relationships/customXmlProps" Target="itemProps48.xml"/></Relationships>
</file>

<file path=customXml/_rels/item49.xml.rels><?xml version="1.0" encoding="UTF-8" standalone="yes"?>
<Relationships xmlns="http://schemas.openxmlformats.org/package/2006/relationships"><Relationship Id="rId1" Type="http://schemas.openxmlformats.org/officeDocument/2006/relationships/customXmlProps" Target="itemProps49.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50.xml.rels><?xml version="1.0" encoding="UTF-8" standalone="yes"?>
<Relationships xmlns="http://schemas.openxmlformats.org/package/2006/relationships"><Relationship Id="rId1" Type="http://schemas.openxmlformats.org/officeDocument/2006/relationships/customXmlProps" Target="itemProps50.xml"/></Relationships>
</file>

<file path=customXml/_rels/item51.xml.rels><?xml version="1.0" encoding="UTF-8" standalone="yes"?>
<Relationships xmlns="http://schemas.openxmlformats.org/package/2006/relationships"><Relationship Id="rId1" Type="http://schemas.openxmlformats.org/officeDocument/2006/relationships/customXmlProps" Target="itemProps51.xml"/></Relationships>
</file>

<file path=customXml/_rels/item52.xml.rels><?xml version="1.0" encoding="UTF-8" standalone="yes"?>
<Relationships xmlns="http://schemas.openxmlformats.org/package/2006/relationships"><Relationship Id="rId1" Type="http://schemas.openxmlformats.org/officeDocument/2006/relationships/customXmlProps" Target="itemProps52.xml"/></Relationships>
</file>

<file path=customXml/_rels/item53.xml.rels><?xml version="1.0" encoding="UTF-8" standalone="yes"?>
<Relationships xmlns="http://schemas.openxmlformats.org/package/2006/relationships"><Relationship Id="rId1" Type="http://schemas.openxmlformats.org/officeDocument/2006/relationships/customXmlProps" Target="itemProps53.xml"/></Relationships>
</file>

<file path=customXml/_rels/item54.xml.rels><?xml version="1.0" encoding="UTF-8" standalone="yes"?>
<Relationships xmlns="http://schemas.openxmlformats.org/package/2006/relationships"><Relationship Id="rId1" Type="http://schemas.openxmlformats.org/officeDocument/2006/relationships/customXmlProps" Target="itemProps54.xml"/></Relationships>
</file>

<file path=customXml/_rels/item55.xml.rels><?xml version="1.0" encoding="UTF-8" standalone="yes"?>
<Relationships xmlns="http://schemas.openxmlformats.org/package/2006/relationships"><Relationship Id="rId1" Type="http://schemas.openxmlformats.org/officeDocument/2006/relationships/customXmlProps" Target="itemProps55.xml"/></Relationships>
</file>

<file path=customXml/_rels/item56.xml.rels><?xml version="1.0" encoding="UTF-8" standalone="yes"?>
<Relationships xmlns="http://schemas.openxmlformats.org/package/2006/relationships"><Relationship Id="rId1" Type="http://schemas.openxmlformats.org/officeDocument/2006/relationships/customXmlProps" Target="itemProps56.xml"/></Relationships>
</file>

<file path=customXml/_rels/item57.xml.rels><?xml version="1.0" encoding="UTF-8" standalone="yes"?>
<Relationships xmlns="http://schemas.openxmlformats.org/package/2006/relationships"><Relationship Id="rId1" Type="http://schemas.openxmlformats.org/officeDocument/2006/relationships/customXmlProps" Target="itemProps57.xml"/></Relationships>
</file>

<file path=customXml/_rels/item58.xml.rels><?xml version="1.0" encoding="UTF-8" standalone="yes"?>
<Relationships xmlns="http://schemas.openxmlformats.org/package/2006/relationships"><Relationship Id="rId1" Type="http://schemas.openxmlformats.org/officeDocument/2006/relationships/customXmlProps" Target="itemProps58.xml"/></Relationships>
</file>

<file path=customXml/_rels/item59.xml.rels><?xml version="1.0" encoding="UTF-8" standalone="yes"?>
<Relationships xmlns="http://schemas.openxmlformats.org/package/2006/relationships"><Relationship Id="rId1" Type="http://schemas.openxmlformats.org/officeDocument/2006/relationships/customXmlProps" Target="itemProps59.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60.xml.rels><?xml version="1.0" encoding="UTF-8" standalone="yes"?>
<Relationships xmlns="http://schemas.openxmlformats.org/package/2006/relationships"><Relationship Id="rId1" Type="http://schemas.openxmlformats.org/officeDocument/2006/relationships/customXmlProps" Target="itemProps60.xml"/></Relationships>
</file>

<file path=customXml/_rels/item61.xml.rels><?xml version="1.0" encoding="UTF-8" standalone="yes"?>
<Relationships xmlns="http://schemas.openxmlformats.org/package/2006/relationships"><Relationship Id="rId1" Type="http://schemas.openxmlformats.org/officeDocument/2006/relationships/customXmlProps" Target="itemProps61.xml"/></Relationships>
</file>

<file path=customXml/_rels/item62.xml.rels><?xml version="1.0" encoding="UTF-8" standalone="yes"?>
<Relationships xmlns="http://schemas.openxmlformats.org/package/2006/relationships"><Relationship Id="rId1" Type="http://schemas.openxmlformats.org/officeDocument/2006/relationships/customXmlProps" Target="itemProps62.xml"/></Relationships>
</file>

<file path=customXml/_rels/item63.xml.rels><?xml version="1.0" encoding="UTF-8" standalone="yes"?>
<Relationships xmlns="http://schemas.openxmlformats.org/package/2006/relationships"><Relationship Id="rId1" Type="http://schemas.openxmlformats.org/officeDocument/2006/relationships/customXmlProps" Target="itemProps63.xml"/></Relationships>
</file>

<file path=customXml/_rels/item64.xml.rels><?xml version="1.0" encoding="UTF-8" standalone="yes"?>
<Relationships xmlns="http://schemas.openxmlformats.org/package/2006/relationships"><Relationship Id="rId1" Type="http://schemas.openxmlformats.org/officeDocument/2006/relationships/customXmlProps" Target="itemProps64.xml"/></Relationships>
</file>

<file path=customXml/_rels/item65.xml.rels><?xml version="1.0" encoding="UTF-8" standalone="yes"?>
<Relationships xmlns="http://schemas.openxmlformats.org/package/2006/relationships"><Relationship Id="rId1" Type="http://schemas.openxmlformats.org/officeDocument/2006/relationships/customXmlProps" Target="itemProps65.xml"/></Relationships>
</file>

<file path=customXml/_rels/item66.xml.rels><?xml version="1.0" encoding="UTF-8" standalone="yes"?>
<Relationships xmlns="http://schemas.openxmlformats.org/package/2006/relationships"><Relationship Id="rId1" Type="http://schemas.openxmlformats.org/officeDocument/2006/relationships/customXmlProps" Target="itemProps66.xml"/></Relationships>
</file>

<file path=customXml/_rels/item67.xml.rels><?xml version="1.0" encoding="UTF-8" standalone="yes"?>
<Relationships xmlns="http://schemas.openxmlformats.org/package/2006/relationships"><Relationship Id="rId1" Type="http://schemas.openxmlformats.org/officeDocument/2006/relationships/customXmlProps" Target="itemProps67.xml"/></Relationships>
</file>

<file path=customXml/_rels/item68.xml.rels><?xml version="1.0" encoding="UTF-8" standalone="yes"?>
<Relationships xmlns="http://schemas.openxmlformats.org/package/2006/relationships"><Relationship Id="rId1" Type="http://schemas.openxmlformats.org/officeDocument/2006/relationships/customXmlProps" Target="itemProps68.xml"/></Relationships>
</file>

<file path=customXml/_rels/item69.xml.rels><?xml version="1.0" encoding="UTF-8" standalone="yes"?>
<Relationships xmlns="http://schemas.openxmlformats.org/package/2006/relationships"><Relationship Id="rId1" Type="http://schemas.openxmlformats.org/officeDocument/2006/relationships/customXmlProps" Target="itemProps69.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70.xml.rels><?xml version="1.0" encoding="UTF-8" standalone="yes"?>
<Relationships xmlns="http://schemas.openxmlformats.org/package/2006/relationships"><Relationship Id="rId1" Type="http://schemas.openxmlformats.org/officeDocument/2006/relationships/customXmlProps" Target="itemProps70.xml"/></Relationships>
</file>

<file path=customXml/_rels/item71.xml.rels><?xml version="1.0" encoding="UTF-8" standalone="yes"?>
<Relationships xmlns="http://schemas.openxmlformats.org/package/2006/relationships"><Relationship Id="rId1" Type="http://schemas.openxmlformats.org/officeDocument/2006/relationships/customXmlProps" Target="itemProps71.xml"/></Relationships>
</file>

<file path=customXml/_rels/item72.xml.rels><?xml version="1.0" encoding="UTF-8" standalone="yes"?>
<Relationships xmlns="http://schemas.openxmlformats.org/package/2006/relationships"><Relationship Id="rId1" Type="http://schemas.openxmlformats.org/officeDocument/2006/relationships/customXmlProps" Target="itemProps72.xml"/></Relationships>
</file>

<file path=customXml/_rels/item73.xml.rels><?xml version="1.0" encoding="UTF-8" standalone="yes"?>
<Relationships xmlns="http://schemas.openxmlformats.org/package/2006/relationships"><Relationship Id="rId1" Type="http://schemas.openxmlformats.org/officeDocument/2006/relationships/customXmlProps" Target="itemProps73.xml"/></Relationships>
</file>

<file path=customXml/_rels/item74.xml.rels><?xml version="1.0" encoding="UTF-8" standalone="yes"?>
<Relationships xmlns="http://schemas.openxmlformats.org/package/2006/relationships"><Relationship Id="rId1" Type="http://schemas.openxmlformats.org/officeDocument/2006/relationships/customXmlProps" Target="itemProps74.xml"/></Relationships>
</file>

<file path=customXml/_rels/item75.xml.rels><?xml version="1.0" encoding="UTF-8" standalone="yes"?>
<Relationships xmlns="http://schemas.openxmlformats.org/package/2006/relationships"><Relationship Id="rId1" Type="http://schemas.openxmlformats.org/officeDocument/2006/relationships/customXmlProps" Target="itemProps75.xml"/></Relationships>
</file>

<file path=customXml/_rels/item76.xml.rels><?xml version="1.0" encoding="UTF-8" standalone="yes"?>
<Relationships xmlns="http://schemas.openxmlformats.org/package/2006/relationships"><Relationship Id="rId1" Type="http://schemas.openxmlformats.org/officeDocument/2006/relationships/customXmlProps" Target="itemProps76.xml"/></Relationships>
</file>

<file path=customXml/_rels/item77.xml.rels><?xml version="1.0" encoding="UTF-8" standalone="yes"?>
<Relationships xmlns="http://schemas.openxmlformats.org/package/2006/relationships"><Relationship Id="rId1" Type="http://schemas.openxmlformats.org/officeDocument/2006/relationships/customXmlProps" Target="itemProps77.xml"/></Relationships>
</file>

<file path=customXml/_rels/item78.xml.rels><?xml version="1.0" encoding="UTF-8" standalone="yes"?>
<Relationships xmlns="http://schemas.openxmlformats.org/package/2006/relationships"><Relationship Id="rId1" Type="http://schemas.openxmlformats.org/officeDocument/2006/relationships/customXmlProps" Target="itemProps78.xml"/></Relationships>
</file>

<file path=customXml/_rels/item79.xml.rels><?xml version="1.0" encoding="UTF-8" standalone="yes"?>
<Relationships xmlns="http://schemas.openxmlformats.org/package/2006/relationships"><Relationship Id="rId1" Type="http://schemas.openxmlformats.org/officeDocument/2006/relationships/customXmlProps" Target="itemProps79.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80.xml.rels><?xml version="1.0" encoding="UTF-8" standalone="yes"?>
<Relationships xmlns="http://schemas.openxmlformats.org/package/2006/relationships"><Relationship Id="rId1" Type="http://schemas.openxmlformats.org/officeDocument/2006/relationships/customXmlProps" Target="itemProps80.xml"/></Relationships>
</file>

<file path=customXml/_rels/item81.xml.rels><?xml version="1.0" encoding="UTF-8" standalone="yes"?>
<Relationships xmlns="http://schemas.openxmlformats.org/package/2006/relationships"><Relationship Id="rId1" Type="http://schemas.openxmlformats.org/officeDocument/2006/relationships/customXmlProps" Target="itemProps81.xml"/></Relationships>
</file>

<file path=customXml/_rels/item82.xml.rels><?xml version="1.0" encoding="UTF-8" standalone="yes"?>
<Relationships xmlns="http://schemas.openxmlformats.org/package/2006/relationships"><Relationship Id="rId1" Type="http://schemas.openxmlformats.org/officeDocument/2006/relationships/customXmlProps" Target="itemProps82.xml"/></Relationships>
</file>

<file path=customXml/_rels/item83.xml.rels><?xml version="1.0" encoding="UTF-8" standalone="yes"?>
<Relationships xmlns="http://schemas.openxmlformats.org/package/2006/relationships"><Relationship Id="rId1" Type="http://schemas.openxmlformats.org/officeDocument/2006/relationships/customXmlProps" Target="itemProps83.xml"/></Relationships>
</file>

<file path=customXml/_rels/item84.xml.rels><?xml version="1.0" encoding="UTF-8" standalone="yes"?>
<Relationships xmlns="http://schemas.openxmlformats.org/package/2006/relationships"><Relationship Id="rId1" Type="http://schemas.openxmlformats.org/officeDocument/2006/relationships/customXmlProps" Target="itemProps84.xml"/></Relationships>
</file>

<file path=customXml/_rels/item85.xml.rels><?xml version="1.0" encoding="UTF-8" standalone="yes"?>
<Relationships xmlns="http://schemas.openxmlformats.org/package/2006/relationships"><Relationship Id="rId1" Type="http://schemas.openxmlformats.org/officeDocument/2006/relationships/customXmlProps" Target="itemProps85.xml"/></Relationships>
</file>

<file path=customXml/_rels/item86.xml.rels><?xml version="1.0" encoding="UTF-8" standalone="yes"?>
<Relationships xmlns="http://schemas.openxmlformats.org/package/2006/relationships"><Relationship Id="rId1" Type="http://schemas.openxmlformats.org/officeDocument/2006/relationships/customXmlProps" Target="itemProps86.xml"/></Relationships>
</file>

<file path=customXml/_rels/item87.xml.rels><?xml version="1.0" encoding="UTF-8" standalone="yes"?>
<Relationships xmlns="http://schemas.openxmlformats.org/package/2006/relationships"><Relationship Id="rId1" Type="http://schemas.openxmlformats.org/officeDocument/2006/relationships/customXmlProps" Target="itemProps87.xml"/></Relationships>
</file>

<file path=customXml/_rels/item88.xml.rels><?xml version="1.0" encoding="UTF-8" standalone="yes"?>
<Relationships xmlns="http://schemas.openxmlformats.org/package/2006/relationships"><Relationship Id="rId1" Type="http://schemas.openxmlformats.org/officeDocument/2006/relationships/customXmlProps" Target="itemProps88.xml"/></Relationships>
</file>

<file path=customXml/_rels/item89.xml.rels><?xml version="1.0" encoding="UTF-8" standalone="yes"?>
<Relationships xmlns="http://schemas.openxmlformats.org/package/2006/relationships"><Relationship Id="rId1" Type="http://schemas.openxmlformats.org/officeDocument/2006/relationships/customXmlProps" Target="itemProps89.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_rels/item90.xml.rels><?xml version="1.0" encoding="UTF-8" standalone="yes"?>
<Relationships xmlns="http://schemas.openxmlformats.org/package/2006/relationships"><Relationship Id="rId1" Type="http://schemas.openxmlformats.org/officeDocument/2006/relationships/customXmlProps" Target="itemProps90.xml"/></Relationships>
</file>

<file path=customXml/_rels/item91.xml.rels><?xml version="1.0" encoding="UTF-8" standalone="yes"?>
<Relationships xmlns="http://schemas.openxmlformats.org/package/2006/relationships"><Relationship Id="rId1" Type="http://schemas.openxmlformats.org/officeDocument/2006/relationships/customXmlProps" Target="itemProps91.xml"/></Relationships>
</file>

<file path=customXml/_rels/item92.xml.rels><?xml version="1.0" encoding="UTF-8" standalone="yes"?>
<Relationships xmlns="http://schemas.openxmlformats.org/package/2006/relationships"><Relationship Id="rId1" Type="http://schemas.openxmlformats.org/officeDocument/2006/relationships/customXmlProps" Target="itemProps92.xml"/></Relationships>
</file>

<file path=customXml/_rels/item93.xml.rels><?xml version="1.0" encoding="UTF-8" standalone="yes"?>
<Relationships xmlns="http://schemas.openxmlformats.org/package/2006/relationships"><Relationship Id="rId1" Type="http://schemas.openxmlformats.org/officeDocument/2006/relationships/customXmlProps" Target="itemProps93.xml"/></Relationships>
</file>

<file path=customXml/_rels/item94.xml.rels><?xml version="1.0" encoding="UTF-8" standalone="yes"?>
<Relationships xmlns="http://schemas.openxmlformats.org/package/2006/relationships"><Relationship Id="rId1" Type="http://schemas.openxmlformats.org/officeDocument/2006/relationships/customXmlProps" Target="itemProps94.xml"/></Relationships>
</file>

<file path=customXml/_rels/item95.xml.rels><?xml version="1.0" encoding="UTF-8" standalone="yes"?>
<Relationships xmlns="http://schemas.openxmlformats.org/package/2006/relationships"><Relationship Id="rId1" Type="http://schemas.openxmlformats.org/officeDocument/2006/relationships/customXmlProps" Target="itemProps95.xml"/></Relationships>
</file>

<file path=customXml/_rels/item96.xml.rels><?xml version="1.0" encoding="UTF-8" standalone="yes"?>
<Relationships xmlns="http://schemas.openxmlformats.org/package/2006/relationships"><Relationship Id="rId1" Type="http://schemas.openxmlformats.org/officeDocument/2006/relationships/customXmlProps" Target="itemProps96.xml"/></Relationships>
</file>

<file path=customXml/_rels/item97.xml.rels><?xml version="1.0" encoding="UTF-8" standalone="yes"?>
<Relationships xmlns="http://schemas.openxmlformats.org/package/2006/relationships"><Relationship Id="rId1" Type="http://schemas.openxmlformats.org/officeDocument/2006/relationships/customXmlProps" Target="itemProps97.xml"/></Relationships>
</file>

<file path=customXml/_rels/item98.xml.rels><?xml version="1.0" encoding="UTF-8" standalone="yes"?>
<Relationships xmlns="http://schemas.openxmlformats.org/package/2006/relationships"><Relationship Id="rId1" Type="http://schemas.openxmlformats.org/officeDocument/2006/relationships/customXmlProps" Target="itemProps98.xml"/></Relationships>
</file>

<file path=customXml/_rels/item99.xml.rels><?xml version="1.0" encoding="UTF-8" standalone="yes"?>
<Relationships xmlns="http://schemas.openxmlformats.org/package/2006/relationships"><Relationship Id="rId1" Type="http://schemas.openxmlformats.org/officeDocument/2006/relationships/customXmlProps" Target="itemProps99.xml"/></Relationships>
</file>

<file path=customXml/item1.xml><?xml version="1.0" encoding="utf-8"?>
<EsriMapsInfo xmlns="ESRI.ArcGIS.Mapping.OfficeIntegration.PowerPointInfo">
  <Version>Version1</Version>
  <RequiresSignIn>False</RequiresSignIn>
</EsriMapsInfo>
</file>

<file path=customXml/item10.xml><?xml version="1.0" encoding="utf-8"?>
<EsriMapsInfo xmlns="ESRI.ArcGIS.Mapping.OfficeIntegration.PowerPointInfo">
  <Version>Version1</Version>
  <RequiresSignIn>False</RequiresSignIn>
</EsriMapsInfo>
</file>

<file path=customXml/item11.xml><?xml version="1.0" encoding="utf-8"?>
<EsriMapsInfo xmlns="ESRI.ArcGIS.Mapping.OfficeIntegration.PowerPointInfo">
  <Version>Version1</Version>
  <RequiresSignIn>False</RequiresSignIn>
</EsriMapsInfo>
</file>

<file path=customXml/item12.xml><?xml version="1.0" encoding="utf-8"?>
<EsriMapsInfo xmlns="ESRI.ArcGIS.Mapping.OfficeIntegration.PowerPointInfo">
  <Version>Version1</Version>
  <RequiresSignIn>False</RequiresSignIn>
</EsriMapsInfo>
</file>

<file path=customXml/item13.xml><?xml version="1.0" encoding="utf-8"?>
<EsriMapsInfo xmlns="ESRI.ArcGIS.Mapping.OfficeIntegration.PowerPointInfo">
  <Version>Version1</Version>
  <RequiresSignIn>False</RequiresSignIn>
</EsriMapsInfo>
</file>

<file path=customXml/item14.xml><?xml version="1.0" encoding="utf-8"?>
<EsriMapsInfo xmlns="ESRI.ArcGIS.Mapping.OfficeIntegration.PowerPointInfo">
  <Version>Version1</Version>
  <RequiresSignIn>False</RequiresSignIn>
</EsriMapsInfo>
</file>

<file path=customXml/item15.xml><?xml version="1.0" encoding="utf-8"?>
<EsriMapsInfo xmlns="ESRI.ArcGIS.Mapping.OfficeIntegration.PowerPointInfo">
  <Version>Version1</Version>
  <RequiresSignIn>False</RequiresSignIn>
</EsriMapsInfo>
</file>

<file path=customXml/item16.xml><?xml version="1.0" encoding="utf-8"?>
<EsriMapsInfo xmlns="ESRI.ArcGIS.Mapping.OfficeIntegration.PowerPointInfo">
  <Version>Version1</Version>
  <RequiresSignIn>False</RequiresSignIn>
</EsriMapsInfo>
</file>

<file path=customXml/item17.xml><?xml version="1.0" encoding="utf-8"?>
<EsriMapsInfo xmlns="ESRI.ArcGIS.Mapping.OfficeIntegration.PowerPointInfo">
  <Version>Version1</Version>
  <RequiresSignIn>False</RequiresSignIn>
</EsriMapsInfo>
</file>

<file path=customXml/item18.xml><?xml version="1.0" encoding="utf-8"?>
<EsriMapsInfo xmlns="ESRI.ArcGIS.Mapping.OfficeIntegration.PowerPointInfo">
  <Version>Version1</Version>
  <RequiresSignIn>False</RequiresSignIn>
</EsriMapsInfo>
</file>

<file path=customXml/item19.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20.xml><?xml version="1.0" encoding="utf-8"?>
<EsriMapsInfo xmlns="ESRI.ArcGIS.Mapping.OfficeIntegration.PowerPointInfo">
  <Version>Version1</Version>
  <RequiresSignIn>False</RequiresSignIn>
</EsriMapsInfo>
</file>

<file path=customXml/item21.xml><?xml version="1.0" encoding="utf-8"?>
<EsriMapsInfo xmlns="ESRI.ArcGIS.Mapping.OfficeIntegration.PowerPointInfo">
  <Version>Version1</Version>
  <RequiresSignIn>False</RequiresSignIn>
</EsriMapsInfo>
</file>

<file path=customXml/item22.xml><?xml version="1.0" encoding="utf-8"?>
<EsriMapsInfo xmlns="ESRI.ArcGIS.Mapping.OfficeIntegration.PowerPointInfo">
  <Version>Version1</Version>
  <RequiresSignIn>False</RequiresSignIn>
</EsriMapsInfo>
</file>

<file path=customXml/item23.xml><?xml version="1.0" encoding="utf-8"?>
<EsriMapsInfo xmlns="ESRI.ArcGIS.Mapping.OfficeIntegration.PowerPointInfo">
  <Version>Version1</Version>
  <RequiresSignIn>False</RequiresSignIn>
</EsriMapsInfo>
</file>

<file path=customXml/item24.xml><?xml version="1.0" encoding="utf-8"?>
<EsriMapsInfo xmlns="ESRI.ArcGIS.Mapping.OfficeIntegration.PowerPointInfo">
  <Version>Version1</Version>
  <RequiresSignIn>False</RequiresSignIn>
</EsriMapsInfo>
</file>

<file path=customXml/item25.xml><?xml version="1.0" encoding="utf-8"?>
<EsriMapsInfo xmlns="ESRI.ArcGIS.Mapping.OfficeIntegration.PowerPointInfo">
  <Version>Version1</Version>
  <RequiresSignIn>False</RequiresSignIn>
</EsriMapsInfo>
</file>

<file path=customXml/item26.xml><?xml version="1.0" encoding="utf-8"?>
<EsriMapsInfo xmlns="ESRI.ArcGIS.Mapping.OfficeIntegration.PowerPointInfo">
  <Version>Version1</Version>
  <RequiresSignIn>False</RequiresSignIn>
</EsriMapsInfo>
</file>

<file path=customXml/item27.xml><?xml version="1.0" encoding="utf-8"?>
<EsriMapsInfo xmlns="ESRI.ArcGIS.Mapping.OfficeIntegration.PowerPointInfo">
  <Version>Version1</Version>
  <RequiresSignIn>False</RequiresSignIn>
</EsriMapsInfo>
</file>

<file path=customXml/item28.xml><?xml version="1.0" encoding="utf-8"?>
<EsriMapsInfo xmlns="ESRI.ArcGIS.Mapping.OfficeIntegration.PowerPointInfo">
  <Version>Version1</Version>
  <RequiresSignIn>False</RequiresSignIn>
</EsriMapsInfo>
</file>

<file path=customXml/item29.xml><?xml version="1.0" encoding="utf-8"?>
<EsriMapsInfo xmlns="ESRI.ArcGIS.Mapping.OfficeIntegration.PowerPointInfo">
  <Version>Version1</Version>
  <RequiresSignIn>False</RequiresSignIn>
</EsriMapsInfo>
</file>

<file path=customXml/item3.xml><?xml version="1.0" encoding="utf-8"?>
<EsriMapsInfo xmlns="ESRI.ArcGIS.Mapping.OfficeIntegration.PowerPointInfo">
  <Version>Version1</Version>
  <RequiresSignIn>False</RequiresSignIn>
</EsriMapsInfo>
</file>

<file path=customXml/item30.xml><?xml version="1.0" encoding="utf-8"?>
<EsriMapsInfo xmlns="ESRI.ArcGIS.Mapping.OfficeIntegration.PowerPointInfo">
  <Version>Version1</Version>
  <RequiresSignIn>False</RequiresSignIn>
</EsriMapsInfo>
</file>

<file path=customXml/item31.xml><?xml version="1.0" encoding="utf-8"?>
<EsriMapsInfo xmlns="ESRI.ArcGIS.Mapping.OfficeIntegration.PowerPointInfo">
  <Version>Version1</Version>
  <RequiresSignIn>False</RequiresSignIn>
</EsriMapsInfo>
</file>

<file path=customXml/item32.xml><?xml version="1.0" encoding="utf-8"?>
<EsriMapsInfo xmlns="ESRI.ArcGIS.Mapping.OfficeIntegration.PowerPointInfo">
  <Version>Version1</Version>
  <RequiresSignIn>False</RequiresSignIn>
</EsriMapsInfo>
</file>

<file path=customXml/item33.xml><?xml version="1.0" encoding="utf-8"?>
<EsriMapsInfo xmlns="ESRI.ArcGIS.Mapping.OfficeIntegration.PowerPointInfo">
  <Version>Version1</Version>
  <RequiresSignIn>False</RequiresSignIn>
</EsriMapsInfo>
</file>

<file path=customXml/item34.xml><?xml version="1.0" encoding="utf-8"?>
<EsriMapsInfo xmlns="ESRI.ArcGIS.Mapping.OfficeIntegration.PowerPointInfo">
  <Version>Version1</Version>
  <RequiresSignIn>False</RequiresSignIn>
</EsriMapsInfo>
</file>

<file path=customXml/item35.xml><?xml version="1.0" encoding="utf-8"?>
<EsriMapsInfo xmlns="ESRI.ArcGIS.Mapping.OfficeIntegration.PowerPointInfo">
  <Version>Version1</Version>
  <RequiresSignIn>False</RequiresSignIn>
</EsriMapsInfo>
</file>

<file path=customXml/item36.xml><?xml version="1.0" encoding="utf-8"?>
<EsriMapsInfo xmlns="ESRI.ArcGIS.Mapping.OfficeIntegration.PowerPointInfo">
  <Version>Version1</Version>
  <RequiresSignIn>False</RequiresSignIn>
</EsriMapsInfo>
</file>

<file path=customXml/item37.xml><?xml version="1.0" encoding="utf-8"?>
<EsriMapsInfo xmlns="ESRI.ArcGIS.Mapping.OfficeIntegration.PowerPointInfo">
  <Version>Version1</Version>
  <RequiresSignIn>False</RequiresSignIn>
</EsriMapsInfo>
</file>

<file path=customXml/item38.xml><?xml version="1.0" encoding="utf-8"?>
<EsriMapsInfo xmlns="ESRI.ArcGIS.Mapping.OfficeIntegration.PowerPointInfo">
  <Version>Version1</Version>
  <RequiresSignIn>False</RequiresSignIn>
</EsriMapsInfo>
</file>

<file path=customXml/item39.xml><?xml version="1.0" encoding="utf-8"?>
<EsriMapsInfo xmlns="ESRI.ArcGIS.Mapping.OfficeIntegration.PowerPointInfo">
  <Version>Version1</Version>
  <RequiresSignIn>False</RequiresSignIn>
</EsriMapsInfo>
</file>

<file path=customXml/item4.xml><?xml version="1.0" encoding="utf-8"?>
<EsriMapsInfo xmlns="ESRI.ArcGIS.Mapping.OfficeIntegration.PowerPointInfo">
  <Version>Version1</Version>
  <RequiresSignIn>False</RequiresSignIn>
</EsriMapsInfo>
</file>

<file path=customXml/item40.xml><?xml version="1.0" encoding="utf-8"?>
<EsriMapsInfo xmlns="ESRI.ArcGIS.Mapping.OfficeIntegration.PowerPointInfo">
  <Version>Version1</Version>
  <RequiresSignIn>False</RequiresSignIn>
</EsriMapsInfo>
</file>

<file path=customXml/item41.xml><?xml version="1.0" encoding="utf-8"?>
<EsriMapsInfo xmlns="ESRI.ArcGIS.Mapping.OfficeIntegration.PowerPointInfo">
  <Version>Version1</Version>
  <RequiresSignIn>False</RequiresSignIn>
</EsriMapsInfo>
</file>

<file path=customXml/item42.xml><?xml version="1.0" encoding="utf-8"?>
<EsriMapsInfo xmlns="ESRI.ArcGIS.Mapping.OfficeIntegration.PowerPointInfo">
  <Version>Version1</Version>
  <RequiresSignIn>False</RequiresSignIn>
</EsriMapsInfo>
</file>

<file path=customXml/item43.xml><?xml version="1.0" encoding="utf-8"?>
<EsriMapsInfo xmlns="ESRI.ArcGIS.Mapping.OfficeIntegration.PowerPointInfo">
  <Version>Version1</Version>
  <RequiresSignIn>False</RequiresSignIn>
</EsriMapsInfo>
</file>

<file path=customXml/item44.xml><?xml version="1.0" encoding="utf-8"?>
<EsriMapsInfo xmlns="ESRI.ArcGIS.Mapping.OfficeIntegration.PowerPointInfo">
  <Version>Version1</Version>
  <RequiresSignIn>False</RequiresSignIn>
</EsriMapsInfo>
</file>

<file path=customXml/item45.xml><?xml version="1.0" encoding="utf-8"?>
<EsriMapsInfo xmlns="ESRI.ArcGIS.Mapping.OfficeIntegration.PowerPointInfo">
  <Version>Version1</Version>
  <RequiresSignIn>False</RequiresSignIn>
</EsriMapsInfo>
</file>

<file path=customXml/item46.xml><?xml version="1.0" encoding="utf-8"?>
<EsriMapsInfo xmlns="ESRI.ArcGIS.Mapping.OfficeIntegration.PowerPointInfo">
  <Version>Version1</Version>
  <RequiresSignIn>False</RequiresSignIn>
</EsriMapsInfo>
</file>

<file path=customXml/item47.xml><?xml version="1.0" encoding="utf-8"?>
<EsriMapsInfo xmlns="ESRI.ArcGIS.Mapping.OfficeIntegration.PowerPointInfo">
  <Version>Version1</Version>
  <RequiresSignIn>False</RequiresSignIn>
</EsriMapsInfo>
</file>

<file path=customXml/item48.xml><?xml version="1.0" encoding="utf-8"?>
<EsriMapsInfo xmlns="ESRI.ArcGIS.Mapping.OfficeIntegration.PowerPointInfo">
  <Version>Version1</Version>
  <RequiresSignIn>False</RequiresSignIn>
</EsriMapsInfo>
</file>

<file path=customXml/item49.xml><?xml version="1.0" encoding="utf-8"?>
<EsriMapsInfo xmlns="ESRI.ArcGIS.Mapping.OfficeIntegration.PowerPointInfo">
  <Version>Version1</Version>
  <RequiresSignIn>False</RequiresSignIn>
</EsriMapsInfo>
</file>

<file path=customXml/item5.xml><?xml version="1.0" encoding="utf-8"?>
<EsriMapsInfo xmlns="ESRI.ArcGIS.Mapping.OfficeIntegration.PowerPointInfo">
  <Version>Version1</Version>
  <RequiresSignIn>False</RequiresSignIn>
</EsriMapsInfo>
</file>

<file path=customXml/item50.xml><?xml version="1.0" encoding="utf-8"?>
<EsriMapsInfo xmlns="ESRI.ArcGIS.Mapping.OfficeIntegration.PowerPointInfo">
  <Version>Version1</Version>
  <RequiresSignIn>False</RequiresSignIn>
</EsriMapsInfo>
</file>

<file path=customXml/item51.xml><?xml version="1.0" encoding="utf-8"?>
<EsriMapsInfo xmlns="ESRI.ArcGIS.Mapping.OfficeIntegration.PowerPointInfo">
  <Version>Version1</Version>
  <RequiresSignIn>False</RequiresSignIn>
</EsriMapsInfo>
</file>

<file path=customXml/item52.xml><?xml version="1.0" encoding="utf-8"?>
<EsriMapsInfo xmlns="ESRI.ArcGIS.Mapping.OfficeIntegration.PowerPointInfo">
  <Version>Version1</Version>
  <RequiresSignIn>False</RequiresSignIn>
</EsriMapsInfo>
</file>

<file path=customXml/item53.xml><?xml version="1.0" encoding="utf-8"?>
<EsriMapsInfo xmlns="ESRI.ArcGIS.Mapping.OfficeIntegration.PowerPointInfo">
  <Version>Version1</Version>
  <RequiresSignIn>False</RequiresSignIn>
</EsriMapsInfo>
</file>

<file path=customXml/item54.xml><?xml version="1.0" encoding="utf-8"?>
<EsriMapsInfo xmlns="ESRI.ArcGIS.Mapping.OfficeIntegration.PowerPointInfo">
  <Version>Version1</Version>
  <RequiresSignIn>False</RequiresSignIn>
</EsriMapsInfo>
</file>

<file path=customXml/item55.xml><?xml version="1.0" encoding="utf-8"?>
<EsriMapsInfo xmlns="ESRI.ArcGIS.Mapping.OfficeIntegration.PowerPointInfo">
  <Version>Version1</Version>
  <RequiresSignIn>False</RequiresSignIn>
</EsriMapsInfo>
</file>

<file path=customXml/item56.xml><?xml version="1.0" encoding="utf-8"?>
<EsriMapsInfo xmlns="ESRI.ArcGIS.Mapping.OfficeIntegration.PowerPointInfo">
  <Version>Version1</Version>
  <RequiresSignIn>False</RequiresSignIn>
</EsriMapsInfo>
</file>

<file path=customXml/item57.xml><?xml version="1.0" encoding="utf-8"?>
<EsriMapsInfo xmlns="ESRI.ArcGIS.Mapping.OfficeIntegration.PowerPointInfo">
  <Version>Version1</Version>
  <RequiresSignIn>False</RequiresSignIn>
</EsriMapsInfo>
</file>

<file path=customXml/item58.xml><?xml version="1.0" encoding="utf-8"?>
<EsriMapsInfo xmlns="ESRI.ArcGIS.Mapping.OfficeIntegration.PowerPointInfo">
  <Version>Version1</Version>
  <RequiresSignIn>False</RequiresSignIn>
</EsriMapsInfo>
</file>

<file path=customXml/item59.xml><?xml version="1.0" encoding="utf-8"?>
<EsriMapsInfo xmlns="ESRI.ArcGIS.Mapping.OfficeIntegration.PowerPointInfo">
  <Version>Version1</Version>
  <RequiresSignIn>False</RequiresSignIn>
</EsriMapsInfo>
</file>

<file path=customXml/item6.xml><?xml version="1.0" encoding="utf-8"?>
<EsriMapsInfo xmlns="ESRI.ArcGIS.Mapping.OfficeIntegration.PowerPointInfo">
  <Version>Version1</Version>
  <RequiresSignIn>False</RequiresSignIn>
</EsriMapsInfo>
</file>

<file path=customXml/item60.xml><?xml version="1.0" encoding="utf-8"?>
<EsriMapsInfo xmlns="ESRI.ArcGIS.Mapping.OfficeIntegration.PowerPointInfo">
  <Version>Version1</Version>
  <RequiresSignIn>False</RequiresSignIn>
</EsriMapsInfo>
</file>

<file path=customXml/item61.xml><?xml version="1.0" encoding="utf-8"?>
<EsriMapsInfo xmlns="ESRI.ArcGIS.Mapping.OfficeIntegration.PowerPointInfo">
  <Version>Version1</Version>
  <RequiresSignIn>False</RequiresSignIn>
</EsriMapsInfo>
</file>

<file path=customXml/item62.xml><?xml version="1.0" encoding="utf-8"?>
<EsriMapsInfo xmlns="ESRI.ArcGIS.Mapping.OfficeIntegration.PowerPointInfo">
  <Version>Version1</Version>
  <RequiresSignIn>False</RequiresSignIn>
</EsriMapsInfo>
</file>

<file path=customXml/item63.xml><?xml version="1.0" encoding="utf-8"?>
<EsriMapsInfo xmlns="ESRI.ArcGIS.Mapping.OfficeIntegration.PowerPointInfo">
  <Version>Version1</Version>
  <RequiresSignIn>False</RequiresSignIn>
</EsriMapsInfo>
</file>

<file path=customXml/item64.xml><?xml version="1.0" encoding="utf-8"?>
<EsriMapsInfo xmlns="ESRI.ArcGIS.Mapping.OfficeIntegration.PowerPointInfo">
  <Version>Version1</Version>
  <RequiresSignIn>False</RequiresSignIn>
</EsriMapsInfo>
</file>

<file path=customXml/item65.xml><?xml version="1.0" encoding="utf-8"?>
<EsriMapsInfo xmlns="ESRI.ArcGIS.Mapping.OfficeIntegration.PowerPointInfo">
  <Version>Version1</Version>
  <RequiresSignIn>False</RequiresSignIn>
</EsriMapsInfo>
</file>

<file path=customXml/item66.xml><?xml version="1.0" encoding="utf-8"?>
<EsriMapsInfo xmlns="ESRI.ArcGIS.Mapping.OfficeIntegration.PowerPointInfo">
  <Version>Version1</Version>
  <RequiresSignIn>False</RequiresSignIn>
</EsriMapsInfo>
</file>

<file path=customXml/item67.xml><?xml version="1.0" encoding="utf-8"?>
<EsriMapsInfo xmlns="ESRI.ArcGIS.Mapping.OfficeIntegration.PowerPointInfo">
  <Version>Version1</Version>
  <RequiresSignIn>False</RequiresSignIn>
</EsriMapsInfo>
</file>

<file path=customXml/item68.xml><?xml version="1.0" encoding="utf-8"?>
<EsriMapsInfo xmlns="ESRI.ArcGIS.Mapping.OfficeIntegration.PowerPointInfo">
  <Version>Version1</Version>
  <RequiresSignIn>False</RequiresSignIn>
</EsriMapsInfo>
</file>

<file path=customXml/item69.xml><?xml version="1.0" encoding="utf-8"?>
<EsriMapsInfo xmlns="ESRI.ArcGIS.Mapping.OfficeIntegration.PowerPointInfo">
  <Version>Version1</Version>
  <RequiresSignIn>False</RequiresSignIn>
</EsriMapsInfo>
</file>

<file path=customXml/item7.xml><?xml version="1.0" encoding="utf-8"?>
<EsriMapsInfo xmlns="ESRI.ArcGIS.Mapping.OfficeIntegration.PowerPointInfo">
  <Version>Version1</Version>
  <RequiresSignIn>False</RequiresSignIn>
</EsriMapsInfo>
</file>

<file path=customXml/item70.xml><?xml version="1.0" encoding="utf-8"?>
<EsriMapsInfo xmlns="ESRI.ArcGIS.Mapping.OfficeIntegration.PowerPointInfo">
  <Version>Version1</Version>
  <RequiresSignIn>False</RequiresSignIn>
</EsriMapsInfo>
</file>

<file path=customXml/item71.xml><?xml version="1.0" encoding="utf-8"?>
<EsriMapsInfo xmlns="ESRI.ArcGIS.Mapping.OfficeIntegration.PowerPointInfo">
  <Version>Version1</Version>
  <RequiresSignIn>False</RequiresSignIn>
</EsriMapsInfo>
</file>

<file path=customXml/item72.xml><?xml version="1.0" encoding="utf-8"?>
<EsriMapsInfo xmlns="ESRI.ArcGIS.Mapping.OfficeIntegration.PowerPointInfo">
  <Version>Version1</Version>
  <RequiresSignIn>False</RequiresSignIn>
</EsriMapsInfo>
</file>

<file path=customXml/item73.xml><?xml version="1.0" encoding="utf-8"?>
<EsriMapsInfo xmlns="ESRI.ArcGIS.Mapping.OfficeIntegration.PowerPointInfo">
  <Version>Version1</Version>
  <RequiresSignIn>False</RequiresSignIn>
</EsriMapsInfo>
</file>

<file path=customXml/item74.xml><?xml version="1.0" encoding="utf-8"?>
<EsriMapsInfo xmlns="ESRI.ArcGIS.Mapping.OfficeIntegration.PowerPointInfo">
  <Version>Version1</Version>
  <RequiresSignIn>False</RequiresSignIn>
</EsriMapsInfo>
</file>

<file path=customXml/item75.xml><?xml version="1.0" encoding="utf-8"?>
<EsriMapsInfo xmlns="ESRI.ArcGIS.Mapping.OfficeIntegration.PowerPointInfo">
  <Version>Version1</Version>
  <RequiresSignIn>False</RequiresSignIn>
</EsriMapsInfo>
</file>

<file path=customXml/item76.xml><?xml version="1.0" encoding="utf-8"?>
<EsriMapsInfo xmlns="ESRI.ArcGIS.Mapping.OfficeIntegration.PowerPointInfo">
  <Version>Version1</Version>
  <RequiresSignIn>False</RequiresSignIn>
</EsriMapsInfo>
</file>

<file path=customXml/item77.xml><?xml version="1.0" encoding="utf-8"?>
<EsriMapsInfo xmlns="ESRI.ArcGIS.Mapping.OfficeIntegration.PowerPointInfo">
  <Version>Version1</Version>
  <RequiresSignIn>False</RequiresSignIn>
</EsriMapsInfo>
</file>

<file path=customXml/item78.xml><?xml version="1.0" encoding="utf-8"?>
<EsriMapsInfo xmlns="ESRI.ArcGIS.Mapping.OfficeIntegration.PowerPointInfo">
  <Version>Version1</Version>
  <RequiresSignIn>False</RequiresSignIn>
</EsriMapsInfo>
</file>

<file path=customXml/item79.xml><?xml version="1.0" encoding="utf-8"?>
<EsriMapsInfo xmlns="ESRI.ArcGIS.Mapping.OfficeIntegration.PowerPointInfo">
  <Version>Version1</Version>
  <RequiresSignIn>False</RequiresSignIn>
</EsriMapsInfo>
</file>

<file path=customXml/item8.xml><?xml version="1.0" encoding="utf-8"?>
<EsriMapsInfo xmlns="ESRI.ArcGIS.Mapping.OfficeIntegration.PowerPointInfo">
  <Version>Version1</Version>
  <RequiresSignIn>False</RequiresSignIn>
</EsriMapsInfo>
</file>

<file path=customXml/item80.xml><?xml version="1.0" encoding="utf-8"?>
<EsriMapsInfo xmlns="ESRI.ArcGIS.Mapping.OfficeIntegration.PowerPointInfo">
  <Version>Version1</Version>
  <RequiresSignIn>False</RequiresSignIn>
</EsriMapsInfo>
</file>

<file path=customXml/item81.xml><?xml version="1.0" encoding="utf-8"?>
<EsriMapsInfo xmlns="ESRI.ArcGIS.Mapping.OfficeIntegration.PowerPointInfo">
  <Version>Version1</Version>
  <RequiresSignIn>False</RequiresSignIn>
</EsriMapsInfo>
</file>

<file path=customXml/item82.xml><?xml version="1.0" encoding="utf-8"?>
<EsriMapsInfo xmlns="ESRI.ArcGIS.Mapping.OfficeIntegration.PowerPointInfo">
  <Version>Version1</Version>
  <RequiresSignIn>False</RequiresSignIn>
</EsriMapsInfo>
</file>

<file path=customXml/item83.xml><?xml version="1.0" encoding="utf-8"?>
<EsriMapsInfo xmlns="ESRI.ArcGIS.Mapping.OfficeIntegration.PowerPointInfo">
  <Version>Version1</Version>
  <RequiresSignIn>False</RequiresSignIn>
</EsriMapsInfo>
</file>

<file path=customXml/item84.xml><?xml version="1.0" encoding="utf-8"?>
<EsriMapsInfo xmlns="ESRI.ArcGIS.Mapping.OfficeIntegration.PowerPointInfo">
  <Version>Version1</Version>
  <RequiresSignIn>False</RequiresSignIn>
</EsriMapsInfo>
</file>

<file path=customXml/item85.xml><?xml version="1.0" encoding="utf-8"?>
<EsriMapsInfo xmlns="ESRI.ArcGIS.Mapping.OfficeIntegration.PowerPointInfo">
  <Version>Version1</Version>
  <RequiresSignIn>False</RequiresSignIn>
</EsriMapsInfo>
</file>

<file path=customXml/item86.xml><?xml version="1.0" encoding="utf-8"?>
<EsriMapsInfo xmlns="ESRI.ArcGIS.Mapping.OfficeIntegration.PowerPointInfo">
  <Version>Version1</Version>
  <RequiresSignIn>False</RequiresSignIn>
</EsriMapsInfo>
</file>

<file path=customXml/item87.xml><?xml version="1.0" encoding="utf-8"?>
<EsriMapsInfo xmlns="ESRI.ArcGIS.Mapping.OfficeIntegration.PowerPointInfo">
  <Version>Version1</Version>
  <RequiresSignIn>False</RequiresSignIn>
</EsriMapsInfo>
</file>

<file path=customXml/item88.xml><?xml version="1.0" encoding="utf-8"?>
<EsriMapsInfo xmlns="ESRI.ArcGIS.Mapping.OfficeIntegration.PowerPointInfo">
  <Version>Version1</Version>
  <RequiresSignIn>False</RequiresSignIn>
</EsriMapsInfo>
</file>

<file path=customXml/item89.xml><?xml version="1.0" encoding="utf-8"?>
<EsriMapsInfo xmlns="ESRI.ArcGIS.Mapping.OfficeIntegration.PowerPointInfo">
  <Version>Version1</Version>
  <RequiresSignIn>False</RequiresSignIn>
</EsriMapsInfo>
</file>

<file path=customXml/item9.xml><?xml version="1.0" encoding="utf-8"?>
<EsriMapsInfo xmlns="ESRI.ArcGIS.Mapping.OfficeIntegration.PowerPointInfo">
  <Version>Version1</Version>
  <RequiresSignIn>False</RequiresSignIn>
</EsriMapsInfo>
</file>

<file path=customXml/item90.xml><?xml version="1.0" encoding="utf-8"?>
<EsriMapsInfo xmlns="ESRI.ArcGIS.Mapping.OfficeIntegration.PowerPointInfo">
  <Version>Version1</Version>
  <RequiresSignIn>False</RequiresSignIn>
</EsriMapsInfo>
</file>

<file path=customXml/item91.xml><?xml version="1.0" encoding="utf-8"?>
<EsriMapsInfo xmlns="ESRI.ArcGIS.Mapping.OfficeIntegration.PowerPointInfo">
  <Version>Version1</Version>
  <RequiresSignIn>False</RequiresSignIn>
</EsriMapsInfo>
</file>

<file path=customXml/item92.xml><?xml version="1.0" encoding="utf-8"?>
<EsriMapsInfo xmlns="ESRI.ArcGIS.Mapping.OfficeIntegration.PowerPointInfo">
  <Version>Version1</Version>
  <RequiresSignIn>False</RequiresSignIn>
</EsriMapsInfo>
</file>

<file path=customXml/item93.xml><?xml version="1.0" encoding="utf-8"?>
<EsriMapsInfo xmlns="ESRI.ArcGIS.Mapping.OfficeIntegration.PowerPointInfo">
  <Version>Version1</Version>
  <RequiresSignIn>False</RequiresSignIn>
</EsriMapsInfo>
</file>

<file path=customXml/item94.xml><?xml version="1.0" encoding="utf-8"?>
<EsriMapsInfo xmlns="ESRI.ArcGIS.Mapping.OfficeIntegration.PowerPointInfo">
  <Version>Version1</Version>
  <RequiresSignIn>False</RequiresSignIn>
</EsriMapsInfo>
</file>

<file path=customXml/item95.xml><?xml version="1.0" encoding="utf-8"?>
<EsriMapsInfo xmlns="ESRI.ArcGIS.Mapping.OfficeIntegration.PowerPointInfo">
  <Version>Version1</Version>
  <RequiresSignIn>False</RequiresSignIn>
</EsriMapsInfo>
</file>

<file path=customXml/item96.xml><?xml version="1.0" encoding="utf-8"?>
<EsriMapsInfo xmlns="ESRI.ArcGIS.Mapping.OfficeIntegration.PowerPointInfo">
  <Version>Version1</Version>
  <RequiresSignIn>False</RequiresSignIn>
</EsriMapsInfo>
</file>

<file path=customXml/item97.xml><?xml version="1.0" encoding="utf-8"?>
<EsriMapsInfo xmlns="ESRI.ArcGIS.Mapping.OfficeIntegration.PowerPointInfo">
  <Version>Version1</Version>
  <RequiresSignIn>False</RequiresSignIn>
</EsriMapsInfo>
</file>

<file path=customXml/item98.xml><?xml version="1.0" encoding="utf-8"?>
<EsriMapsInfo xmlns="ESRI.ArcGIS.Mapping.OfficeIntegration.PowerPointInfo">
  <Version>Version1</Version>
  <RequiresSignIn>False</RequiresSignIn>
</EsriMapsInfo>
</file>

<file path=customXml/item99.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ACE8E523-D6FC-4CA3-BE50-879C5A543CCA}">
  <ds:schemaRefs>
    <ds:schemaRef ds:uri="ESRI.ArcGIS.Mapping.OfficeIntegration.PowerPointInfo"/>
  </ds:schemaRefs>
</ds:datastoreItem>
</file>

<file path=customXml/itemProps10.xml><?xml version="1.0" encoding="utf-8"?>
<ds:datastoreItem xmlns:ds="http://schemas.openxmlformats.org/officeDocument/2006/customXml" ds:itemID="{0F77D8A4-EA77-4018-9077-BC65ACCC1B05}">
  <ds:schemaRefs>
    <ds:schemaRef ds:uri="ESRI.ArcGIS.Mapping.OfficeIntegration.PowerPointInfo"/>
  </ds:schemaRefs>
</ds:datastoreItem>
</file>

<file path=customXml/itemProps11.xml><?xml version="1.0" encoding="utf-8"?>
<ds:datastoreItem xmlns:ds="http://schemas.openxmlformats.org/officeDocument/2006/customXml" ds:itemID="{5460084F-616A-4133-A611-DDE8EEFEF36A}">
  <ds:schemaRefs>
    <ds:schemaRef ds:uri="ESRI.ArcGIS.Mapping.OfficeIntegration.PowerPointInfo"/>
  </ds:schemaRefs>
</ds:datastoreItem>
</file>

<file path=customXml/itemProps12.xml><?xml version="1.0" encoding="utf-8"?>
<ds:datastoreItem xmlns:ds="http://schemas.openxmlformats.org/officeDocument/2006/customXml" ds:itemID="{8EBE092A-2E63-4A29-B015-641717613516}">
  <ds:schemaRefs>
    <ds:schemaRef ds:uri="ESRI.ArcGIS.Mapping.OfficeIntegration.PowerPointInfo"/>
  </ds:schemaRefs>
</ds:datastoreItem>
</file>

<file path=customXml/itemProps13.xml><?xml version="1.0" encoding="utf-8"?>
<ds:datastoreItem xmlns:ds="http://schemas.openxmlformats.org/officeDocument/2006/customXml" ds:itemID="{84A342A8-8188-4915-AB26-C208F2195F32}">
  <ds:schemaRefs>
    <ds:schemaRef ds:uri="ESRI.ArcGIS.Mapping.OfficeIntegration.PowerPointInfo"/>
  </ds:schemaRefs>
</ds:datastoreItem>
</file>

<file path=customXml/itemProps14.xml><?xml version="1.0" encoding="utf-8"?>
<ds:datastoreItem xmlns:ds="http://schemas.openxmlformats.org/officeDocument/2006/customXml" ds:itemID="{48C5B069-6607-4D2D-856B-2F7BCF7DDE1F}">
  <ds:schemaRefs>
    <ds:schemaRef ds:uri="ESRI.ArcGIS.Mapping.OfficeIntegration.PowerPointInfo"/>
  </ds:schemaRefs>
</ds:datastoreItem>
</file>

<file path=customXml/itemProps15.xml><?xml version="1.0" encoding="utf-8"?>
<ds:datastoreItem xmlns:ds="http://schemas.openxmlformats.org/officeDocument/2006/customXml" ds:itemID="{C4F0E959-EB1E-4C75-9819-5B0DA254E429}">
  <ds:schemaRefs>
    <ds:schemaRef ds:uri="ESRI.ArcGIS.Mapping.OfficeIntegration.PowerPointInfo"/>
  </ds:schemaRefs>
</ds:datastoreItem>
</file>

<file path=customXml/itemProps16.xml><?xml version="1.0" encoding="utf-8"?>
<ds:datastoreItem xmlns:ds="http://schemas.openxmlformats.org/officeDocument/2006/customXml" ds:itemID="{398DF713-4868-444B-911B-9E14F7681F77}">
  <ds:schemaRefs>
    <ds:schemaRef ds:uri="ESRI.ArcGIS.Mapping.OfficeIntegration.PowerPointInfo"/>
  </ds:schemaRefs>
</ds:datastoreItem>
</file>

<file path=customXml/itemProps17.xml><?xml version="1.0" encoding="utf-8"?>
<ds:datastoreItem xmlns:ds="http://schemas.openxmlformats.org/officeDocument/2006/customXml" ds:itemID="{AE7ECB4B-7E5C-4A3D-A627-9CD22AC45B69}">
  <ds:schemaRefs>
    <ds:schemaRef ds:uri="ESRI.ArcGIS.Mapping.OfficeIntegration.PowerPointInfo"/>
  </ds:schemaRefs>
</ds:datastoreItem>
</file>

<file path=customXml/itemProps18.xml><?xml version="1.0" encoding="utf-8"?>
<ds:datastoreItem xmlns:ds="http://schemas.openxmlformats.org/officeDocument/2006/customXml" ds:itemID="{A27B53D8-846B-415F-B6E3-E472DBC8534F}">
  <ds:schemaRefs>
    <ds:schemaRef ds:uri="ESRI.ArcGIS.Mapping.OfficeIntegration.PowerPointInfo"/>
  </ds:schemaRefs>
</ds:datastoreItem>
</file>

<file path=customXml/itemProps19.xml><?xml version="1.0" encoding="utf-8"?>
<ds:datastoreItem xmlns:ds="http://schemas.openxmlformats.org/officeDocument/2006/customXml" ds:itemID="{EC09A0C0-992C-4E21-AA4B-F43A2AEE3B3C}">
  <ds:schemaRefs>
    <ds:schemaRef ds:uri="ESRI.ArcGIS.Mapping.OfficeIntegration.PowerPointInfo"/>
  </ds:schemaRefs>
</ds:datastoreItem>
</file>

<file path=customXml/itemProps2.xml><?xml version="1.0" encoding="utf-8"?>
<ds:datastoreItem xmlns:ds="http://schemas.openxmlformats.org/officeDocument/2006/customXml" ds:itemID="{81CA2A22-955A-4B13-8735-DDF387EDC86B}">
  <ds:schemaRefs>
    <ds:schemaRef ds:uri="ESRI.ArcGIS.Mapping.OfficeIntegration.PowerPointInfo"/>
  </ds:schemaRefs>
</ds:datastoreItem>
</file>

<file path=customXml/itemProps20.xml><?xml version="1.0" encoding="utf-8"?>
<ds:datastoreItem xmlns:ds="http://schemas.openxmlformats.org/officeDocument/2006/customXml" ds:itemID="{62ECA525-B3B5-4586-A1B0-58CD2F648B9D}">
  <ds:schemaRefs>
    <ds:schemaRef ds:uri="ESRI.ArcGIS.Mapping.OfficeIntegration.PowerPointInfo"/>
  </ds:schemaRefs>
</ds:datastoreItem>
</file>

<file path=customXml/itemProps21.xml><?xml version="1.0" encoding="utf-8"?>
<ds:datastoreItem xmlns:ds="http://schemas.openxmlformats.org/officeDocument/2006/customXml" ds:itemID="{86CB08A5-073D-422E-B4B4-380EB68C9402}">
  <ds:schemaRefs>
    <ds:schemaRef ds:uri="ESRI.ArcGIS.Mapping.OfficeIntegration.PowerPointInfo"/>
  </ds:schemaRefs>
</ds:datastoreItem>
</file>

<file path=customXml/itemProps22.xml><?xml version="1.0" encoding="utf-8"?>
<ds:datastoreItem xmlns:ds="http://schemas.openxmlformats.org/officeDocument/2006/customXml" ds:itemID="{B6507BB0-58C6-4EDC-988B-8EE462BD8A6C}">
  <ds:schemaRefs>
    <ds:schemaRef ds:uri="ESRI.ArcGIS.Mapping.OfficeIntegration.PowerPointInfo"/>
  </ds:schemaRefs>
</ds:datastoreItem>
</file>

<file path=customXml/itemProps23.xml><?xml version="1.0" encoding="utf-8"?>
<ds:datastoreItem xmlns:ds="http://schemas.openxmlformats.org/officeDocument/2006/customXml" ds:itemID="{5DCA5196-5A92-4662-B526-5B696C2767AE}">
  <ds:schemaRefs>
    <ds:schemaRef ds:uri="ESRI.ArcGIS.Mapping.OfficeIntegration.PowerPointInfo"/>
  </ds:schemaRefs>
</ds:datastoreItem>
</file>

<file path=customXml/itemProps24.xml><?xml version="1.0" encoding="utf-8"?>
<ds:datastoreItem xmlns:ds="http://schemas.openxmlformats.org/officeDocument/2006/customXml" ds:itemID="{12ED436F-1392-4EE0-9EF7-94D456C7C185}">
  <ds:schemaRefs>
    <ds:schemaRef ds:uri="ESRI.ArcGIS.Mapping.OfficeIntegration.PowerPointInfo"/>
  </ds:schemaRefs>
</ds:datastoreItem>
</file>

<file path=customXml/itemProps25.xml><?xml version="1.0" encoding="utf-8"?>
<ds:datastoreItem xmlns:ds="http://schemas.openxmlformats.org/officeDocument/2006/customXml" ds:itemID="{83DFD98B-4940-46EC-910C-0D55C81F9031}">
  <ds:schemaRefs>
    <ds:schemaRef ds:uri="ESRI.ArcGIS.Mapping.OfficeIntegration.PowerPointInfo"/>
  </ds:schemaRefs>
</ds:datastoreItem>
</file>

<file path=customXml/itemProps26.xml><?xml version="1.0" encoding="utf-8"?>
<ds:datastoreItem xmlns:ds="http://schemas.openxmlformats.org/officeDocument/2006/customXml" ds:itemID="{D6308F6E-A4F0-464B-8C3F-027459059AB8}">
  <ds:schemaRefs>
    <ds:schemaRef ds:uri="ESRI.ArcGIS.Mapping.OfficeIntegration.PowerPointInfo"/>
  </ds:schemaRefs>
</ds:datastoreItem>
</file>

<file path=customXml/itemProps27.xml><?xml version="1.0" encoding="utf-8"?>
<ds:datastoreItem xmlns:ds="http://schemas.openxmlformats.org/officeDocument/2006/customXml" ds:itemID="{05EDEB79-3D75-43CB-AD0F-942AB5CB308F}">
  <ds:schemaRefs>
    <ds:schemaRef ds:uri="ESRI.ArcGIS.Mapping.OfficeIntegration.PowerPointInfo"/>
  </ds:schemaRefs>
</ds:datastoreItem>
</file>

<file path=customXml/itemProps28.xml><?xml version="1.0" encoding="utf-8"?>
<ds:datastoreItem xmlns:ds="http://schemas.openxmlformats.org/officeDocument/2006/customXml" ds:itemID="{1B07652E-56B6-432A-AB1E-3C001E63D012}">
  <ds:schemaRefs>
    <ds:schemaRef ds:uri="ESRI.ArcGIS.Mapping.OfficeIntegration.PowerPointInfo"/>
  </ds:schemaRefs>
</ds:datastoreItem>
</file>

<file path=customXml/itemProps29.xml><?xml version="1.0" encoding="utf-8"?>
<ds:datastoreItem xmlns:ds="http://schemas.openxmlformats.org/officeDocument/2006/customXml" ds:itemID="{C4390232-4775-4FE8-B66C-BEDA929F64DB}">
  <ds:schemaRefs>
    <ds:schemaRef ds:uri="ESRI.ArcGIS.Mapping.OfficeIntegration.PowerPointInfo"/>
  </ds:schemaRefs>
</ds:datastoreItem>
</file>

<file path=customXml/itemProps3.xml><?xml version="1.0" encoding="utf-8"?>
<ds:datastoreItem xmlns:ds="http://schemas.openxmlformats.org/officeDocument/2006/customXml" ds:itemID="{9332772E-ABE3-4C02-8058-50803A6FD2A1}">
  <ds:schemaRefs>
    <ds:schemaRef ds:uri="ESRI.ArcGIS.Mapping.OfficeIntegration.PowerPointInfo"/>
  </ds:schemaRefs>
</ds:datastoreItem>
</file>

<file path=customXml/itemProps30.xml><?xml version="1.0" encoding="utf-8"?>
<ds:datastoreItem xmlns:ds="http://schemas.openxmlformats.org/officeDocument/2006/customXml" ds:itemID="{FCDF3327-22FC-4317-8FB0-C6522C337475}">
  <ds:schemaRefs>
    <ds:schemaRef ds:uri="ESRI.ArcGIS.Mapping.OfficeIntegration.PowerPointInfo"/>
  </ds:schemaRefs>
</ds:datastoreItem>
</file>

<file path=customXml/itemProps31.xml><?xml version="1.0" encoding="utf-8"?>
<ds:datastoreItem xmlns:ds="http://schemas.openxmlformats.org/officeDocument/2006/customXml" ds:itemID="{0C1B77FD-13D6-47BA-AF61-C8FD7EBF1D93}">
  <ds:schemaRefs>
    <ds:schemaRef ds:uri="ESRI.ArcGIS.Mapping.OfficeIntegration.PowerPointInfo"/>
  </ds:schemaRefs>
</ds:datastoreItem>
</file>

<file path=customXml/itemProps32.xml><?xml version="1.0" encoding="utf-8"?>
<ds:datastoreItem xmlns:ds="http://schemas.openxmlformats.org/officeDocument/2006/customXml" ds:itemID="{99189D5C-027F-4CFC-920E-B962BB4DBB24}">
  <ds:schemaRefs>
    <ds:schemaRef ds:uri="ESRI.ArcGIS.Mapping.OfficeIntegration.PowerPointInfo"/>
  </ds:schemaRefs>
</ds:datastoreItem>
</file>

<file path=customXml/itemProps33.xml><?xml version="1.0" encoding="utf-8"?>
<ds:datastoreItem xmlns:ds="http://schemas.openxmlformats.org/officeDocument/2006/customXml" ds:itemID="{45D5936F-C393-404E-827C-5952D7AAD24F}">
  <ds:schemaRefs>
    <ds:schemaRef ds:uri="ESRI.ArcGIS.Mapping.OfficeIntegration.PowerPointInfo"/>
  </ds:schemaRefs>
</ds:datastoreItem>
</file>

<file path=customXml/itemProps34.xml><?xml version="1.0" encoding="utf-8"?>
<ds:datastoreItem xmlns:ds="http://schemas.openxmlformats.org/officeDocument/2006/customXml" ds:itemID="{72EBD225-9DD1-4E9D-8D03-FB183E4336F4}">
  <ds:schemaRefs>
    <ds:schemaRef ds:uri="ESRI.ArcGIS.Mapping.OfficeIntegration.PowerPointInfo"/>
  </ds:schemaRefs>
</ds:datastoreItem>
</file>

<file path=customXml/itemProps35.xml><?xml version="1.0" encoding="utf-8"?>
<ds:datastoreItem xmlns:ds="http://schemas.openxmlformats.org/officeDocument/2006/customXml" ds:itemID="{FC3AA089-F8AD-4421-9C60-F5916BD1955C}">
  <ds:schemaRefs>
    <ds:schemaRef ds:uri="ESRI.ArcGIS.Mapping.OfficeIntegration.PowerPointInfo"/>
  </ds:schemaRefs>
</ds:datastoreItem>
</file>

<file path=customXml/itemProps36.xml><?xml version="1.0" encoding="utf-8"?>
<ds:datastoreItem xmlns:ds="http://schemas.openxmlformats.org/officeDocument/2006/customXml" ds:itemID="{C9D5AF69-E78F-4D8F-B4E0-E47355AF2D2F}">
  <ds:schemaRefs>
    <ds:schemaRef ds:uri="ESRI.ArcGIS.Mapping.OfficeIntegration.PowerPointInfo"/>
  </ds:schemaRefs>
</ds:datastoreItem>
</file>

<file path=customXml/itemProps37.xml><?xml version="1.0" encoding="utf-8"?>
<ds:datastoreItem xmlns:ds="http://schemas.openxmlformats.org/officeDocument/2006/customXml" ds:itemID="{235B5C66-6431-4F4E-8CE5-F8931BD31113}">
  <ds:schemaRefs>
    <ds:schemaRef ds:uri="ESRI.ArcGIS.Mapping.OfficeIntegration.PowerPointInfo"/>
  </ds:schemaRefs>
</ds:datastoreItem>
</file>

<file path=customXml/itemProps38.xml><?xml version="1.0" encoding="utf-8"?>
<ds:datastoreItem xmlns:ds="http://schemas.openxmlformats.org/officeDocument/2006/customXml" ds:itemID="{5E7FCD3A-BB12-4F3E-9A40-0DE6FC88D82E}">
  <ds:schemaRefs>
    <ds:schemaRef ds:uri="ESRI.ArcGIS.Mapping.OfficeIntegration.PowerPointInfo"/>
  </ds:schemaRefs>
</ds:datastoreItem>
</file>

<file path=customXml/itemProps39.xml><?xml version="1.0" encoding="utf-8"?>
<ds:datastoreItem xmlns:ds="http://schemas.openxmlformats.org/officeDocument/2006/customXml" ds:itemID="{A692AD5F-E9E7-4516-8BE6-88D3C7F8B60C}">
  <ds:schemaRefs>
    <ds:schemaRef ds:uri="ESRI.ArcGIS.Mapping.OfficeIntegration.PowerPointInfo"/>
  </ds:schemaRefs>
</ds:datastoreItem>
</file>

<file path=customXml/itemProps4.xml><?xml version="1.0" encoding="utf-8"?>
<ds:datastoreItem xmlns:ds="http://schemas.openxmlformats.org/officeDocument/2006/customXml" ds:itemID="{0D9AA294-80F1-429C-931E-F5D02E34519D}">
  <ds:schemaRefs>
    <ds:schemaRef ds:uri="ESRI.ArcGIS.Mapping.OfficeIntegration.PowerPointInfo"/>
  </ds:schemaRefs>
</ds:datastoreItem>
</file>

<file path=customXml/itemProps40.xml><?xml version="1.0" encoding="utf-8"?>
<ds:datastoreItem xmlns:ds="http://schemas.openxmlformats.org/officeDocument/2006/customXml" ds:itemID="{E5D82EDF-0C2B-4772-8C94-513767528458}">
  <ds:schemaRefs>
    <ds:schemaRef ds:uri="ESRI.ArcGIS.Mapping.OfficeIntegration.PowerPointInfo"/>
  </ds:schemaRefs>
</ds:datastoreItem>
</file>

<file path=customXml/itemProps41.xml><?xml version="1.0" encoding="utf-8"?>
<ds:datastoreItem xmlns:ds="http://schemas.openxmlformats.org/officeDocument/2006/customXml" ds:itemID="{536DF516-C2A9-4F6C-838E-3A59A09B488C}">
  <ds:schemaRefs>
    <ds:schemaRef ds:uri="ESRI.ArcGIS.Mapping.OfficeIntegration.PowerPointInfo"/>
  </ds:schemaRefs>
</ds:datastoreItem>
</file>

<file path=customXml/itemProps42.xml><?xml version="1.0" encoding="utf-8"?>
<ds:datastoreItem xmlns:ds="http://schemas.openxmlformats.org/officeDocument/2006/customXml" ds:itemID="{D78A33D7-0B0E-4AF0-AD6B-E2E2A2A24DF5}">
  <ds:schemaRefs>
    <ds:schemaRef ds:uri="ESRI.ArcGIS.Mapping.OfficeIntegration.PowerPointInfo"/>
  </ds:schemaRefs>
</ds:datastoreItem>
</file>

<file path=customXml/itemProps43.xml><?xml version="1.0" encoding="utf-8"?>
<ds:datastoreItem xmlns:ds="http://schemas.openxmlformats.org/officeDocument/2006/customXml" ds:itemID="{CF2483A5-71E5-47A3-95EC-AE7625CAD9E5}">
  <ds:schemaRefs>
    <ds:schemaRef ds:uri="ESRI.ArcGIS.Mapping.OfficeIntegration.PowerPointInfo"/>
  </ds:schemaRefs>
</ds:datastoreItem>
</file>

<file path=customXml/itemProps44.xml><?xml version="1.0" encoding="utf-8"?>
<ds:datastoreItem xmlns:ds="http://schemas.openxmlformats.org/officeDocument/2006/customXml" ds:itemID="{456C0F29-0326-4195-B99A-E090C6413EBC}">
  <ds:schemaRefs>
    <ds:schemaRef ds:uri="ESRI.ArcGIS.Mapping.OfficeIntegration.PowerPointInfo"/>
  </ds:schemaRefs>
</ds:datastoreItem>
</file>

<file path=customXml/itemProps45.xml><?xml version="1.0" encoding="utf-8"?>
<ds:datastoreItem xmlns:ds="http://schemas.openxmlformats.org/officeDocument/2006/customXml" ds:itemID="{0CB562AB-A4D1-44EE-BEF2-B2BB7485E85B}">
  <ds:schemaRefs>
    <ds:schemaRef ds:uri="ESRI.ArcGIS.Mapping.OfficeIntegration.PowerPointInfo"/>
  </ds:schemaRefs>
</ds:datastoreItem>
</file>

<file path=customXml/itemProps46.xml><?xml version="1.0" encoding="utf-8"?>
<ds:datastoreItem xmlns:ds="http://schemas.openxmlformats.org/officeDocument/2006/customXml" ds:itemID="{37358290-9810-4477-A34D-E7E5175B7975}">
  <ds:schemaRefs>
    <ds:schemaRef ds:uri="ESRI.ArcGIS.Mapping.OfficeIntegration.PowerPointInfo"/>
  </ds:schemaRefs>
</ds:datastoreItem>
</file>

<file path=customXml/itemProps47.xml><?xml version="1.0" encoding="utf-8"?>
<ds:datastoreItem xmlns:ds="http://schemas.openxmlformats.org/officeDocument/2006/customXml" ds:itemID="{C235EB5C-DF2E-4D49-A7C0-C804052FE038}">
  <ds:schemaRefs>
    <ds:schemaRef ds:uri="ESRI.ArcGIS.Mapping.OfficeIntegration.PowerPointInfo"/>
  </ds:schemaRefs>
</ds:datastoreItem>
</file>

<file path=customXml/itemProps48.xml><?xml version="1.0" encoding="utf-8"?>
<ds:datastoreItem xmlns:ds="http://schemas.openxmlformats.org/officeDocument/2006/customXml" ds:itemID="{76F701E1-4F2D-430B-94B3-802057EE6AF0}">
  <ds:schemaRefs>
    <ds:schemaRef ds:uri="ESRI.ArcGIS.Mapping.OfficeIntegration.PowerPointInfo"/>
  </ds:schemaRefs>
</ds:datastoreItem>
</file>

<file path=customXml/itemProps49.xml><?xml version="1.0" encoding="utf-8"?>
<ds:datastoreItem xmlns:ds="http://schemas.openxmlformats.org/officeDocument/2006/customXml" ds:itemID="{06046668-3E70-4F18-8CBC-E291A337C241}">
  <ds:schemaRefs>
    <ds:schemaRef ds:uri="ESRI.ArcGIS.Mapping.OfficeIntegration.PowerPointInfo"/>
  </ds:schemaRefs>
</ds:datastoreItem>
</file>

<file path=customXml/itemProps5.xml><?xml version="1.0" encoding="utf-8"?>
<ds:datastoreItem xmlns:ds="http://schemas.openxmlformats.org/officeDocument/2006/customXml" ds:itemID="{22C81190-BD57-488F-8744-5A9202A00C14}">
  <ds:schemaRefs>
    <ds:schemaRef ds:uri="ESRI.ArcGIS.Mapping.OfficeIntegration.PowerPointInfo"/>
  </ds:schemaRefs>
</ds:datastoreItem>
</file>

<file path=customXml/itemProps50.xml><?xml version="1.0" encoding="utf-8"?>
<ds:datastoreItem xmlns:ds="http://schemas.openxmlformats.org/officeDocument/2006/customXml" ds:itemID="{38103DCB-BCD0-4A94-B661-27F47C8F4EE2}">
  <ds:schemaRefs>
    <ds:schemaRef ds:uri="ESRI.ArcGIS.Mapping.OfficeIntegration.PowerPointInfo"/>
  </ds:schemaRefs>
</ds:datastoreItem>
</file>

<file path=customXml/itemProps51.xml><?xml version="1.0" encoding="utf-8"?>
<ds:datastoreItem xmlns:ds="http://schemas.openxmlformats.org/officeDocument/2006/customXml" ds:itemID="{9B5074FC-1C06-497F-9B68-A73806173500}">
  <ds:schemaRefs>
    <ds:schemaRef ds:uri="ESRI.ArcGIS.Mapping.OfficeIntegration.PowerPointInfo"/>
  </ds:schemaRefs>
</ds:datastoreItem>
</file>

<file path=customXml/itemProps52.xml><?xml version="1.0" encoding="utf-8"?>
<ds:datastoreItem xmlns:ds="http://schemas.openxmlformats.org/officeDocument/2006/customXml" ds:itemID="{85EB6F06-54C5-4B8A-9F43-FB3F13FF8A97}">
  <ds:schemaRefs>
    <ds:schemaRef ds:uri="ESRI.ArcGIS.Mapping.OfficeIntegration.PowerPointInfo"/>
  </ds:schemaRefs>
</ds:datastoreItem>
</file>

<file path=customXml/itemProps53.xml><?xml version="1.0" encoding="utf-8"?>
<ds:datastoreItem xmlns:ds="http://schemas.openxmlformats.org/officeDocument/2006/customXml" ds:itemID="{768DE097-C007-4B31-ADE4-B5BEEF04A037}">
  <ds:schemaRefs>
    <ds:schemaRef ds:uri="ESRI.ArcGIS.Mapping.OfficeIntegration.PowerPointInfo"/>
  </ds:schemaRefs>
</ds:datastoreItem>
</file>

<file path=customXml/itemProps54.xml><?xml version="1.0" encoding="utf-8"?>
<ds:datastoreItem xmlns:ds="http://schemas.openxmlformats.org/officeDocument/2006/customXml" ds:itemID="{4FD5BC46-FED9-4B7C-8DDC-447C9D4C4435}">
  <ds:schemaRefs>
    <ds:schemaRef ds:uri="ESRI.ArcGIS.Mapping.OfficeIntegration.PowerPointInfo"/>
  </ds:schemaRefs>
</ds:datastoreItem>
</file>

<file path=customXml/itemProps55.xml><?xml version="1.0" encoding="utf-8"?>
<ds:datastoreItem xmlns:ds="http://schemas.openxmlformats.org/officeDocument/2006/customXml" ds:itemID="{68D822FD-1222-46EE-8897-F5720EDED459}">
  <ds:schemaRefs>
    <ds:schemaRef ds:uri="ESRI.ArcGIS.Mapping.OfficeIntegration.PowerPointInfo"/>
  </ds:schemaRefs>
</ds:datastoreItem>
</file>

<file path=customXml/itemProps56.xml><?xml version="1.0" encoding="utf-8"?>
<ds:datastoreItem xmlns:ds="http://schemas.openxmlformats.org/officeDocument/2006/customXml" ds:itemID="{D80E9E55-44BF-4C20-AA51-DAEC117E182E}">
  <ds:schemaRefs>
    <ds:schemaRef ds:uri="ESRI.ArcGIS.Mapping.OfficeIntegration.PowerPointInfo"/>
  </ds:schemaRefs>
</ds:datastoreItem>
</file>

<file path=customXml/itemProps57.xml><?xml version="1.0" encoding="utf-8"?>
<ds:datastoreItem xmlns:ds="http://schemas.openxmlformats.org/officeDocument/2006/customXml" ds:itemID="{0832F3B9-724A-4BD5-ADAD-D9ED0895769D}">
  <ds:schemaRefs>
    <ds:schemaRef ds:uri="ESRI.ArcGIS.Mapping.OfficeIntegration.PowerPointInfo"/>
  </ds:schemaRefs>
</ds:datastoreItem>
</file>

<file path=customXml/itemProps58.xml><?xml version="1.0" encoding="utf-8"?>
<ds:datastoreItem xmlns:ds="http://schemas.openxmlformats.org/officeDocument/2006/customXml" ds:itemID="{90E496B1-C559-4976-B696-DC108EF7E76A}">
  <ds:schemaRefs>
    <ds:schemaRef ds:uri="ESRI.ArcGIS.Mapping.OfficeIntegration.PowerPointInfo"/>
  </ds:schemaRefs>
</ds:datastoreItem>
</file>

<file path=customXml/itemProps59.xml><?xml version="1.0" encoding="utf-8"?>
<ds:datastoreItem xmlns:ds="http://schemas.openxmlformats.org/officeDocument/2006/customXml" ds:itemID="{0C92B7E1-DC71-4B3D-BBFE-2AC3D796436A}">
  <ds:schemaRefs>
    <ds:schemaRef ds:uri="ESRI.ArcGIS.Mapping.OfficeIntegration.PowerPointInfo"/>
  </ds:schemaRefs>
</ds:datastoreItem>
</file>

<file path=customXml/itemProps6.xml><?xml version="1.0" encoding="utf-8"?>
<ds:datastoreItem xmlns:ds="http://schemas.openxmlformats.org/officeDocument/2006/customXml" ds:itemID="{376F9D00-DEC2-4A0C-803B-1346694B29D8}">
  <ds:schemaRefs>
    <ds:schemaRef ds:uri="ESRI.ArcGIS.Mapping.OfficeIntegration.PowerPointInfo"/>
  </ds:schemaRefs>
</ds:datastoreItem>
</file>

<file path=customXml/itemProps60.xml><?xml version="1.0" encoding="utf-8"?>
<ds:datastoreItem xmlns:ds="http://schemas.openxmlformats.org/officeDocument/2006/customXml" ds:itemID="{FE2AB8B1-44C9-42C0-812A-B00B0061225D}">
  <ds:schemaRefs>
    <ds:schemaRef ds:uri="ESRI.ArcGIS.Mapping.OfficeIntegration.PowerPointInfo"/>
  </ds:schemaRefs>
</ds:datastoreItem>
</file>

<file path=customXml/itemProps61.xml><?xml version="1.0" encoding="utf-8"?>
<ds:datastoreItem xmlns:ds="http://schemas.openxmlformats.org/officeDocument/2006/customXml" ds:itemID="{45FDC09B-2A58-4525-BE4C-5A0FF66C895B}">
  <ds:schemaRefs>
    <ds:schemaRef ds:uri="ESRI.ArcGIS.Mapping.OfficeIntegration.PowerPointInfo"/>
  </ds:schemaRefs>
</ds:datastoreItem>
</file>

<file path=customXml/itemProps62.xml><?xml version="1.0" encoding="utf-8"?>
<ds:datastoreItem xmlns:ds="http://schemas.openxmlformats.org/officeDocument/2006/customXml" ds:itemID="{B050CFE0-6405-4D0C-AF17-BA6061E83003}">
  <ds:schemaRefs>
    <ds:schemaRef ds:uri="ESRI.ArcGIS.Mapping.OfficeIntegration.PowerPointInfo"/>
  </ds:schemaRefs>
</ds:datastoreItem>
</file>

<file path=customXml/itemProps63.xml><?xml version="1.0" encoding="utf-8"?>
<ds:datastoreItem xmlns:ds="http://schemas.openxmlformats.org/officeDocument/2006/customXml" ds:itemID="{5442ACB9-6E6C-4070-B446-3FE6113221BC}">
  <ds:schemaRefs>
    <ds:schemaRef ds:uri="ESRI.ArcGIS.Mapping.OfficeIntegration.PowerPointInfo"/>
  </ds:schemaRefs>
</ds:datastoreItem>
</file>

<file path=customXml/itemProps64.xml><?xml version="1.0" encoding="utf-8"?>
<ds:datastoreItem xmlns:ds="http://schemas.openxmlformats.org/officeDocument/2006/customXml" ds:itemID="{5B81CD15-5230-43D7-B08E-0D6744456757}">
  <ds:schemaRefs>
    <ds:schemaRef ds:uri="ESRI.ArcGIS.Mapping.OfficeIntegration.PowerPointInfo"/>
  </ds:schemaRefs>
</ds:datastoreItem>
</file>

<file path=customXml/itemProps65.xml><?xml version="1.0" encoding="utf-8"?>
<ds:datastoreItem xmlns:ds="http://schemas.openxmlformats.org/officeDocument/2006/customXml" ds:itemID="{69034B43-70DD-48F8-A8E1-838E4C7103EE}">
  <ds:schemaRefs>
    <ds:schemaRef ds:uri="ESRI.ArcGIS.Mapping.OfficeIntegration.PowerPointInfo"/>
  </ds:schemaRefs>
</ds:datastoreItem>
</file>

<file path=customXml/itemProps66.xml><?xml version="1.0" encoding="utf-8"?>
<ds:datastoreItem xmlns:ds="http://schemas.openxmlformats.org/officeDocument/2006/customXml" ds:itemID="{482606C4-B707-483A-943C-688113BB8275}">
  <ds:schemaRefs>
    <ds:schemaRef ds:uri="ESRI.ArcGIS.Mapping.OfficeIntegration.PowerPointInfo"/>
  </ds:schemaRefs>
</ds:datastoreItem>
</file>

<file path=customXml/itemProps67.xml><?xml version="1.0" encoding="utf-8"?>
<ds:datastoreItem xmlns:ds="http://schemas.openxmlformats.org/officeDocument/2006/customXml" ds:itemID="{573283CC-9B03-46FE-97B9-D2B652C0E154}">
  <ds:schemaRefs>
    <ds:schemaRef ds:uri="ESRI.ArcGIS.Mapping.OfficeIntegration.PowerPointInfo"/>
  </ds:schemaRefs>
</ds:datastoreItem>
</file>

<file path=customXml/itemProps68.xml><?xml version="1.0" encoding="utf-8"?>
<ds:datastoreItem xmlns:ds="http://schemas.openxmlformats.org/officeDocument/2006/customXml" ds:itemID="{11DA8DBA-C5D9-4153-8CAD-2EB9A3F8640E}">
  <ds:schemaRefs>
    <ds:schemaRef ds:uri="ESRI.ArcGIS.Mapping.OfficeIntegration.PowerPointInfo"/>
  </ds:schemaRefs>
</ds:datastoreItem>
</file>

<file path=customXml/itemProps69.xml><?xml version="1.0" encoding="utf-8"?>
<ds:datastoreItem xmlns:ds="http://schemas.openxmlformats.org/officeDocument/2006/customXml" ds:itemID="{F2401177-8E35-4FAF-82C1-7E93C4AA17C3}">
  <ds:schemaRefs>
    <ds:schemaRef ds:uri="ESRI.ArcGIS.Mapping.OfficeIntegration.PowerPointInfo"/>
  </ds:schemaRefs>
</ds:datastoreItem>
</file>

<file path=customXml/itemProps7.xml><?xml version="1.0" encoding="utf-8"?>
<ds:datastoreItem xmlns:ds="http://schemas.openxmlformats.org/officeDocument/2006/customXml" ds:itemID="{E93A5A0C-5AB8-4C6E-B7F0-FDB86BEDC5FA}">
  <ds:schemaRefs>
    <ds:schemaRef ds:uri="ESRI.ArcGIS.Mapping.OfficeIntegration.PowerPointInfo"/>
  </ds:schemaRefs>
</ds:datastoreItem>
</file>

<file path=customXml/itemProps70.xml><?xml version="1.0" encoding="utf-8"?>
<ds:datastoreItem xmlns:ds="http://schemas.openxmlformats.org/officeDocument/2006/customXml" ds:itemID="{34C22BC7-053B-4405-A45B-3F137AF37E1F}">
  <ds:schemaRefs>
    <ds:schemaRef ds:uri="ESRI.ArcGIS.Mapping.OfficeIntegration.PowerPointInfo"/>
  </ds:schemaRefs>
</ds:datastoreItem>
</file>

<file path=customXml/itemProps71.xml><?xml version="1.0" encoding="utf-8"?>
<ds:datastoreItem xmlns:ds="http://schemas.openxmlformats.org/officeDocument/2006/customXml" ds:itemID="{BD420130-1F8E-4448-9940-96CB9124EFF1}">
  <ds:schemaRefs>
    <ds:schemaRef ds:uri="ESRI.ArcGIS.Mapping.OfficeIntegration.PowerPointInfo"/>
  </ds:schemaRefs>
</ds:datastoreItem>
</file>

<file path=customXml/itemProps72.xml><?xml version="1.0" encoding="utf-8"?>
<ds:datastoreItem xmlns:ds="http://schemas.openxmlformats.org/officeDocument/2006/customXml" ds:itemID="{9A3E8959-83E0-4A96-841F-63D1820BD087}">
  <ds:schemaRefs>
    <ds:schemaRef ds:uri="ESRI.ArcGIS.Mapping.OfficeIntegration.PowerPointInfo"/>
  </ds:schemaRefs>
</ds:datastoreItem>
</file>

<file path=customXml/itemProps73.xml><?xml version="1.0" encoding="utf-8"?>
<ds:datastoreItem xmlns:ds="http://schemas.openxmlformats.org/officeDocument/2006/customXml" ds:itemID="{11CFAE5F-8997-45D0-9BCE-1193B6257305}">
  <ds:schemaRefs>
    <ds:schemaRef ds:uri="ESRI.ArcGIS.Mapping.OfficeIntegration.PowerPointInfo"/>
  </ds:schemaRefs>
</ds:datastoreItem>
</file>

<file path=customXml/itemProps74.xml><?xml version="1.0" encoding="utf-8"?>
<ds:datastoreItem xmlns:ds="http://schemas.openxmlformats.org/officeDocument/2006/customXml" ds:itemID="{E2F96550-6680-4C93-AB68-7B29F099C1E0}">
  <ds:schemaRefs>
    <ds:schemaRef ds:uri="ESRI.ArcGIS.Mapping.OfficeIntegration.PowerPointInfo"/>
  </ds:schemaRefs>
</ds:datastoreItem>
</file>

<file path=customXml/itemProps75.xml><?xml version="1.0" encoding="utf-8"?>
<ds:datastoreItem xmlns:ds="http://schemas.openxmlformats.org/officeDocument/2006/customXml" ds:itemID="{1E762FF7-65AC-45CA-B1EE-3C21A0D8BFB3}">
  <ds:schemaRefs>
    <ds:schemaRef ds:uri="ESRI.ArcGIS.Mapping.OfficeIntegration.PowerPointInfo"/>
  </ds:schemaRefs>
</ds:datastoreItem>
</file>

<file path=customXml/itemProps76.xml><?xml version="1.0" encoding="utf-8"?>
<ds:datastoreItem xmlns:ds="http://schemas.openxmlformats.org/officeDocument/2006/customXml" ds:itemID="{4EFD17A9-BC1D-4043-B6ED-A1D88EBCBAC9}">
  <ds:schemaRefs>
    <ds:schemaRef ds:uri="ESRI.ArcGIS.Mapping.OfficeIntegration.PowerPointInfo"/>
  </ds:schemaRefs>
</ds:datastoreItem>
</file>

<file path=customXml/itemProps77.xml><?xml version="1.0" encoding="utf-8"?>
<ds:datastoreItem xmlns:ds="http://schemas.openxmlformats.org/officeDocument/2006/customXml" ds:itemID="{D17397E2-D0BB-460E-9768-55BC7032652C}">
  <ds:schemaRefs>
    <ds:schemaRef ds:uri="ESRI.ArcGIS.Mapping.OfficeIntegration.PowerPointInfo"/>
  </ds:schemaRefs>
</ds:datastoreItem>
</file>

<file path=customXml/itemProps78.xml><?xml version="1.0" encoding="utf-8"?>
<ds:datastoreItem xmlns:ds="http://schemas.openxmlformats.org/officeDocument/2006/customXml" ds:itemID="{66BF16F0-2E5F-4287-B44E-CB38663A9080}">
  <ds:schemaRefs>
    <ds:schemaRef ds:uri="ESRI.ArcGIS.Mapping.OfficeIntegration.PowerPointInfo"/>
  </ds:schemaRefs>
</ds:datastoreItem>
</file>

<file path=customXml/itemProps79.xml><?xml version="1.0" encoding="utf-8"?>
<ds:datastoreItem xmlns:ds="http://schemas.openxmlformats.org/officeDocument/2006/customXml" ds:itemID="{D6A16059-111D-4C18-8626-4CFD6CDC359C}">
  <ds:schemaRefs>
    <ds:schemaRef ds:uri="ESRI.ArcGIS.Mapping.OfficeIntegration.PowerPointInfo"/>
  </ds:schemaRefs>
</ds:datastoreItem>
</file>

<file path=customXml/itemProps8.xml><?xml version="1.0" encoding="utf-8"?>
<ds:datastoreItem xmlns:ds="http://schemas.openxmlformats.org/officeDocument/2006/customXml" ds:itemID="{F1A6B483-C00B-4AFF-9DAD-6AFDD9E75D34}">
  <ds:schemaRefs>
    <ds:schemaRef ds:uri="ESRI.ArcGIS.Mapping.OfficeIntegration.PowerPointInfo"/>
  </ds:schemaRefs>
</ds:datastoreItem>
</file>

<file path=customXml/itemProps80.xml><?xml version="1.0" encoding="utf-8"?>
<ds:datastoreItem xmlns:ds="http://schemas.openxmlformats.org/officeDocument/2006/customXml" ds:itemID="{33677913-55D1-47E1-812E-0B7BD4AF5148}">
  <ds:schemaRefs>
    <ds:schemaRef ds:uri="ESRI.ArcGIS.Mapping.OfficeIntegration.PowerPointInfo"/>
  </ds:schemaRefs>
</ds:datastoreItem>
</file>

<file path=customXml/itemProps81.xml><?xml version="1.0" encoding="utf-8"?>
<ds:datastoreItem xmlns:ds="http://schemas.openxmlformats.org/officeDocument/2006/customXml" ds:itemID="{2988B4A9-8FA0-443C-9167-B61853D55FA9}">
  <ds:schemaRefs>
    <ds:schemaRef ds:uri="ESRI.ArcGIS.Mapping.OfficeIntegration.PowerPointInfo"/>
  </ds:schemaRefs>
</ds:datastoreItem>
</file>

<file path=customXml/itemProps82.xml><?xml version="1.0" encoding="utf-8"?>
<ds:datastoreItem xmlns:ds="http://schemas.openxmlformats.org/officeDocument/2006/customXml" ds:itemID="{0090ACF3-2354-4128-B72C-248706743419}">
  <ds:schemaRefs>
    <ds:schemaRef ds:uri="ESRI.ArcGIS.Mapping.OfficeIntegration.PowerPointInfo"/>
  </ds:schemaRefs>
</ds:datastoreItem>
</file>

<file path=customXml/itemProps83.xml><?xml version="1.0" encoding="utf-8"?>
<ds:datastoreItem xmlns:ds="http://schemas.openxmlformats.org/officeDocument/2006/customXml" ds:itemID="{40CA2228-4CE7-44D0-A0F0-B53FD18D6B50}">
  <ds:schemaRefs>
    <ds:schemaRef ds:uri="ESRI.ArcGIS.Mapping.OfficeIntegration.PowerPointInfo"/>
  </ds:schemaRefs>
</ds:datastoreItem>
</file>

<file path=customXml/itemProps84.xml><?xml version="1.0" encoding="utf-8"?>
<ds:datastoreItem xmlns:ds="http://schemas.openxmlformats.org/officeDocument/2006/customXml" ds:itemID="{D3A37DA4-7D39-4C3D-8F76-572845D164D5}">
  <ds:schemaRefs>
    <ds:schemaRef ds:uri="ESRI.ArcGIS.Mapping.OfficeIntegration.PowerPointInfo"/>
  </ds:schemaRefs>
</ds:datastoreItem>
</file>

<file path=customXml/itemProps85.xml><?xml version="1.0" encoding="utf-8"?>
<ds:datastoreItem xmlns:ds="http://schemas.openxmlformats.org/officeDocument/2006/customXml" ds:itemID="{DF11E39D-6F08-4C08-B0CC-8E9D7C5640BA}">
  <ds:schemaRefs>
    <ds:schemaRef ds:uri="ESRI.ArcGIS.Mapping.OfficeIntegration.PowerPointInfo"/>
  </ds:schemaRefs>
</ds:datastoreItem>
</file>

<file path=customXml/itemProps86.xml><?xml version="1.0" encoding="utf-8"?>
<ds:datastoreItem xmlns:ds="http://schemas.openxmlformats.org/officeDocument/2006/customXml" ds:itemID="{E79353C7-3C3D-4055-9EF2-06A6149194C8}">
  <ds:schemaRefs>
    <ds:schemaRef ds:uri="ESRI.ArcGIS.Mapping.OfficeIntegration.PowerPointInfo"/>
  </ds:schemaRefs>
</ds:datastoreItem>
</file>

<file path=customXml/itemProps87.xml><?xml version="1.0" encoding="utf-8"?>
<ds:datastoreItem xmlns:ds="http://schemas.openxmlformats.org/officeDocument/2006/customXml" ds:itemID="{684A2838-D808-4DEF-B301-4DE87E350164}">
  <ds:schemaRefs>
    <ds:schemaRef ds:uri="ESRI.ArcGIS.Mapping.OfficeIntegration.PowerPointInfo"/>
  </ds:schemaRefs>
</ds:datastoreItem>
</file>

<file path=customXml/itemProps88.xml><?xml version="1.0" encoding="utf-8"?>
<ds:datastoreItem xmlns:ds="http://schemas.openxmlformats.org/officeDocument/2006/customXml" ds:itemID="{2F27823E-B368-4838-9444-72AD3194D40E}">
  <ds:schemaRefs>
    <ds:schemaRef ds:uri="ESRI.ArcGIS.Mapping.OfficeIntegration.PowerPointInfo"/>
  </ds:schemaRefs>
</ds:datastoreItem>
</file>

<file path=customXml/itemProps89.xml><?xml version="1.0" encoding="utf-8"?>
<ds:datastoreItem xmlns:ds="http://schemas.openxmlformats.org/officeDocument/2006/customXml" ds:itemID="{A7FC5DA4-CB8C-4C71-B566-A5F1D1BE4DDB}">
  <ds:schemaRefs>
    <ds:schemaRef ds:uri="ESRI.ArcGIS.Mapping.OfficeIntegration.PowerPointInfo"/>
  </ds:schemaRefs>
</ds:datastoreItem>
</file>

<file path=customXml/itemProps9.xml><?xml version="1.0" encoding="utf-8"?>
<ds:datastoreItem xmlns:ds="http://schemas.openxmlformats.org/officeDocument/2006/customXml" ds:itemID="{B29B8B35-894A-4196-AA4B-F0F03FFC757B}">
  <ds:schemaRefs>
    <ds:schemaRef ds:uri="ESRI.ArcGIS.Mapping.OfficeIntegration.PowerPointInfo"/>
  </ds:schemaRefs>
</ds:datastoreItem>
</file>

<file path=customXml/itemProps90.xml><?xml version="1.0" encoding="utf-8"?>
<ds:datastoreItem xmlns:ds="http://schemas.openxmlformats.org/officeDocument/2006/customXml" ds:itemID="{2FF2EEB6-6153-471E-92CC-B637F8A7DD28}">
  <ds:schemaRefs>
    <ds:schemaRef ds:uri="ESRI.ArcGIS.Mapping.OfficeIntegration.PowerPointInfo"/>
  </ds:schemaRefs>
</ds:datastoreItem>
</file>

<file path=customXml/itemProps91.xml><?xml version="1.0" encoding="utf-8"?>
<ds:datastoreItem xmlns:ds="http://schemas.openxmlformats.org/officeDocument/2006/customXml" ds:itemID="{4A9AEFF9-12D1-48A6-94C6-B785821C5D62}">
  <ds:schemaRefs>
    <ds:schemaRef ds:uri="ESRI.ArcGIS.Mapping.OfficeIntegration.PowerPointInfo"/>
  </ds:schemaRefs>
</ds:datastoreItem>
</file>

<file path=customXml/itemProps92.xml><?xml version="1.0" encoding="utf-8"?>
<ds:datastoreItem xmlns:ds="http://schemas.openxmlformats.org/officeDocument/2006/customXml" ds:itemID="{E52E806D-3A32-4A2A-97E1-701CD81B1BE5}">
  <ds:schemaRefs>
    <ds:schemaRef ds:uri="ESRI.ArcGIS.Mapping.OfficeIntegration.PowerPointInfo"/>
  </ds:schemaRefs>
</ds:datastoreItem>
</file>

<file path=customXml/itemProps93.xml><?xml version="1.0" encoding="utf-8"?>
<ds:datastoreItem xmlns:ds="http://schemas.openxmlformats.org/officeDocument/2006/customXml" ds:itemID="{9C20B7F6-26E3-4C69-B9B8-232CB856BC91}">
  <ds:schemaRefs>
    <ds:schemaRef ds:uri="ESRI.ArcGIS.Mapping.OfficeIntegration.PowerPointInfo"/>
  </ds:schemaRefs>
</ds:datastoreItem>
</file>

<file path=customXml/itemProps94.xml><?xml version="1.0" encoding="utf-8"?>
<ds:datastoreItem xmlns:ds="http://schemas.openxmlformats.org/officeDocument/2006/customXml" ds:itemID="{C9E7D8A9-8713-46C5-B4C1-B61D5CC84D6D}">
  <ds:schemaRefs>
    <ds:schemaRef ds:uri="ESRI.ArcGIS.Mapping.OfficeIntegration.PowerPointInfo"/>
  </ds:schemaRefs>
</ds:datastoreItem>
</file>

<file path=customXml/itemProps95.xml><?xml version="1.0" encoding="utf-8"?>
<ds:datastoreItem xmlns:ds="http://schemas.openxmlformats.org/officeDocument/2006/customXml" ds:itemID="{4BA3300E-AEB5-42B8-9CDF-AEF96BBEEBE1}">
  <ds:schemaRefs>
    <ds:schemaRef ds:uri="ESRI.ArcGIS.Mapping.OfficeIntegration.PowerPointInfo"/>
  </ds:schemaRefs>
</ds:datastoreItem>
</file>

<file path=customXml/itemProps96.xml><?xml version="1.0" encoding="utf-8"?>
<ds:datastoreItem xmlns:ds="http://schemas.openxmlformats.org/officeDocument/2006/customXml" ds:itemID="{527C0988-A817-45B4-A183-1F0F54FE338F}">
  <ds:schemaRefs>
    <ds:schemaRef ds:uri="ESRI.ArcGIS.Mapping.OfficeIntegration.PowerPointInfo"/>
  </ds:schemaRefs>
</ds:datastoreItem>
</file>

<file path=customXml/itemProps97.xml><?xml version="1.0" encoding="utf-8"?>
<ds:datastoreItem xmlns:ds="http://schemas.openxmlformats.org/officeDocument/2006/customXml" ds:itemID="{F8410681-C4F3-4C43-83AE-F5CDEF38A756}">
  <ds:schemaRefs>
    <ds:schemaRef ds:uri="ESRI.ArcGIS.Mapping.OfficeIntegration.PowerPointInfo"/>
  </ds:schemaRefs>
</ds:datastoreItem>
</file>

<file path=customXml/itemProps98.xml><?xml version="1.0" encoding="utf-8"?>
<ds:datastoreItem xmlns:ds="http://schemas.openxmlformats.org/officeDocument/2006/customXml" ds:itemID="{6B0768E6-4999-4738-8FCA-8CB479EE2702}">
  <ds:schemaRefs>
    <ds:schemaRef ds:uri="ESRI.ArcGIS.Mapping.OfficeIntegration.PowerPointInfo"/>
  </ds:schemaRefs>
</ds:datastoreItem>
</file>

<file path=customXml/itemProps99.xml><?xml version="1.0" encoding="utf-8"?>
<ds:datastoreItem xmlns:ds="http://schemas.openxmlformats.org/officeDocument/2006/customXml" ds:itemID="{255955A5-E277-434B-9472-EB5137A636C7}">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emplate/>
  <TotalTime>29340</TotalTime>
  <Words>377</Words>
  <Application>Microsoft Office PowerPoint</Application>
  <PresentationFormat>On-screen Show (4:3)</PresentationFormat>
  <Paragraphs>72</Paragraphs>
  <Slides>12</Slides>
  <Notes>6</Notes>
  <HiddenSlides>0</HiddenSlides>
  <MMClips>0</MMClips>
  <ScaleCrop>false</ScaleCrop>
  <HeadingPairs>
    <vt:vector size="4" baseType="variant">
      <vt:variant>
        <vt:lpstr>Theme</vt:lpstr>
      </vt:variant>
      <vt:variant>
        <vt:i4>2</vt:i4>
      </vt:variant>
      <vt:variant>
        <vt:lpstr>Slide Titles</vt:lpstr>
      </vt:variant>
      <vt:variant>
        <vt:i4>12</vt:i4>
      </vt:variant>
    </vt:vector>
  </HeadingPairs>
  <TitlesOfParts>
    <vt:vector size="14" baseType="lpstr">
      <vt:lpstr>Climate Health w/images</vt:lpstr>
      <vt:lpstr>Climate Health no images</vt:lpstr>
      <vt:lpstr>PowerPoint Presentation</vt:lpstr>
      <vt:lpstr>The US Climate Health Assessment</vt:lpstr>
      <vt:lpstr>How Climate Change Can Impact Health</vt:lpstr>
      <vt:lpstr>Vulnerability</vt:lpstr>
      <vt:lpstr>Work Settings and Climate Change</vt:lpstr>
      <vt:lpstr>Work Settings and Climate Change</vt:lpstr>
      <vt:lpstr>Extreme Heat</vt:lpstr>
      <vt:lpstr>Extreme Events</vt:lpstr>
      <vt:lpstr>Other Outdoor Health Hazards</vt:lpstr>
      <vt:lpstr>Members of the Military</vt:lpstr>
      <vt:lpstr>For More Information  </vt:lpstr>
      <vt:lpstr>Additional Resources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Timeline for review editing</dc:title>
  <dc:creator>Crimmins, Allison</dc:creator>
  <cp:lastModifiedBy>Patricia Haigler</cp:lastModifiedBy>
  <cp:revision>361</cp:revision>
  <cp:lastPrinted>2016-02-10T14:16:52Z</cp:lastPrinted>
  <dcterms:created xsi:type="dcterms:W3CDTF">2015-08-21T13:41:18Z</dcterms:created>
  <dcterms:modified xsi:type="dcterms:W3CDTF">2016-10-28T15:30:35Z</dcterms:modified>
</cp:coreProperties>
</file>