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848" userDrawn="1">
          <p15:clr>
            <a:srgbClr val="A4A3A4"/>
          </p15:clr>
        </p15:guide>
        <p15:guide id="2" orient="horz" pos="6173" userDrawn="1">
          <p15:clr>
            <a:srgbClr val="A4A3A4"/>
          </p15:clr>
        </p15:guide>
        <p15:guide id="3" orient="horz" pos="550" userDrawn="1">
          <p15:clr>
            <a:srgbClr val="A4A3A4"/>
          </p15:clr>
        </p15:guide>
        <p15:guide id="4" orient="horz" pos="1443" userDrawn="1">
          <p15:clr>
            <a:srgbClr val="A4A3A4"/>
          </p15:clr>
        </p15:guide>
        <p15:guide id="5" orient="horz" pos="1492" userDrawn="1">
          <p15:clr>
            <a:srgbClr val="A4A3A4"/>
          </p15:clr>
        </p15:guide>
        <p15:guide id="6" orient="horz" pos="5381" userDrawn="1">
          <p15:clr>
            <a:srgbClr val="A4A3A4"/>
          </p15:clr>
        </p15:guide>
        <p15:guide id="7" pos="282" userDrawn="1">
          <p15:clr>
            <a:srgbClr val="A4A3A4"/>
          </p15:clr>
        </p15:guide>
        <p15:guide id="8" pos="1536" userDrawn="1">
          <p15:clr>
            <a:srgbClr val="A4A3A4"/>
          </p15:clr>
        </p15:guide>
        <p15:guide id="9" pos="2357" userDrawn="1">
          <p15:clr>
            <a:srgbClr val="A4A3A4"/>
          </p15:clr>
        </p15:guide>
        <p15:guide id="10" pos="25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70CF"/>
    <a:srgbClr val="002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-4104" y="-114"/>
      </p:cViewPr>
      <p:guideLst>
        <p:guide orient="horz" pos="5848"/>
        <p:guide orient="horz" pos="6173"/>
        <p:guide orient="horz" pos="550"/>
        <p:guide orient="horz" pos="1443"/>
        <p:guide orient="horz" pos="1492"/>
        <p:guide orient="horz" pos="5381"/>
        <p:guide pos="282"/>
        <p:guide pos="1536"/>
        <p:guide pos="2357"/>
        <p:guide pos="25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6838" y="633841"/>
            <a:ext cx="4889627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5000" b="1">
                <a:solidFill>
                  <a:srgbClr val="002B73"/>
                </a:solidFill>
                <a:latin typeface="Myriad Pro" panose="020B0503030403020204" pitchFamily="34" charset="0"/>
                <a:ea typeface="+mn-ea"/>
                <a:cs typeface="Miriam" panose="020B0502050101010101" pitchFamily="34" charset="-79"/>
              </a:defRPr>
            </a:lvl1pPr>
          </a:lstStyle>
          <a:p>
            <a:pPr marL="0" lvl="0">
              <a:lnSpc>
                <a:spcPct val="800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4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42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38" y="633841"/>
            <a:ext cx="4889627" cy="46782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6600" dirty="0">
                <a:solidFill>
                  <a:schemeClr val="bg1"/>
                </a:solidFill>
              </a:rPr>
              <a:t>N</a:t>
            </a:r>
            <a:r>
              <a:rPr lang="en-US" sz="5400" dirty="0">
                <a:solidFill>
                  <a:schemeClr val="bg1"/>
                </a:solidFill>
              </a:rPr>
              <a:t>ATIONAL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L</a:t>
            </a:r>
            <a:r>
              <a:rPr lang="en-US" sz="5400" dirty="0">
                <a:solidFill>
                  <a:schemeClr val="bg1"/>
                </a:solidFill>
              </a:rPr>
              <a:t>EAD </a:t>
            </a:r>
            <a:r>
              <a:rPr lang="en-US" sz="6600" dirty="0">
                <a:solidFill>
                  <a:schemeClr val="bg1"/>
                </a:solidFill>
              </a:rPr>
              <a:t>P</a:t>
            </a:r>
            <a:r>
              <a:rPr lang="en-US" sz="5400" dirty="0">
                <a:solidFill>
                  <a:schemeClr val="bg1"/>
                </a:solidFill>
              </a:rPr>
              <a:t>OISONING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P</a:t>
            </a:r>
            <a:r>
              <a:rPr lang="en-US" sz="5400" dirty="0">
                <a:solidFill>
                  <a:schemeClr val="bg1"/>
                </a:solidFill>
              </a:rPr>
              <a:t>REVENTION </a:t>
            </a:r>
            <a:r>
              <a:rPr lang="en-US" sz="6600" dirty="0">
                <a:solidFill>
                  <a:schemeClr val="bg1"/>
                </a:solidFill>
              </a:rPr>
              <a:t>W</a:t>
            </a:r>
            <a:r>
              <a:rPr lang="en-US" sz="5400" dirty="0">
                <a:solidFill>
                  <a:schemeClr val="bg1"/>
                </a:solidFill>
              </a:rPr>
              <a:t>EEK</a:t>
            </a:r>
            <a:br>
              <a:rPr lang="en-US" sz="5400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October 25-31, 2015" title="National Lead Poisoning Prevention Wee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0"/>
            <a:ext cx="7772400" cy="100548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19795" y="633723"/>
            <a:ext cx="4867358" cy="184665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50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N</a:t>
            </a:r>
            <a:r>
              <a:rPr lang="en-US" sz="43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ATIONAL</a:t>
            </a:r>
          </a:p>
          <a:p>
            <a:pPr>
              <a:lnSpc>
                <a:spcPct val="80000"/>
              </a:lnSpc>
            </a:pPr>
            <a:r>
              <a:rPr lang="en-US" sz="50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L</a:t>
            </a:r>
            <a:r>
              <a:rPr lang="en-US" sz="43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EAD </a:t>
            </a:r>
            <a:r>
              <a:rPr lang="en-US" sz="50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P</a:t>
            </a:r>
            <a:r>
              <a:rPr lang="en-US" sz="43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OISONING</a:t>
            </a:r>
          </a:p>
          <a:p>
            <a:pPr>
              <a:lnSpc>
                <a:spcPct val="80000"/>
              </a:lnSpc>
            </a:pPr>
            <a:r>
              <a:rPr lang="en-US" sz="50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P</a:t>
            </a:r>
            <a:r>
              <a:rPr lang="en-US" sz="43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REVENTION </a:t>
            </a:r>
            <a:r>
              <a:rPr lang="en-US" sz="50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W</a:t>
            </a:r>
            <a:r>
              <a:rPr lang="en-US" sz="43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EEK</a:t>
            </a:r>
            <a:endParaRPr lang="en-US" sz="4300" b="1" dirty="0">
              <a:solidFill>
                <a:srgbClr val="002B73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2672073"/>
            <a:ext cx="4189160" cy="44762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0070C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OCTOBER 25-31, 2015</a:t>
            </a:r>
            <a:endParaRPr lang="en-US" sz="3600" dirty="0">
              <a:solidFill>
                <a:srgbClr val="0070C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3005" y="4129398"/>
            <a:ext cx="3879075" cy="41030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3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Get Your Home Tested</a:t>
            </a:r>
            <a:endParaRPr lang="en-US" sz="33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005" y="5072373"/>
            <a:ext cx="3725187" cy="406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3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Get Your Child Tested</a:t>
            </a:r>
            <a:endParaRPr lang="en-US" sz="33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3005" y="6034398"/>
            <a:ext cx="2287293" cy="406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3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Get the Facts</a:t>
            </a:r>
            <a:endParaRPr lang="en-US" sz="33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6641" y="7205973"/>
            <a:ext cx="4308872" cy="43518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1-800-424-LEAD (5323)</a:t>
            </a:r>
            <a:endParaRPr lang="en-US" sz="3500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50491" y="9368698"/>
            <a:ext cx="1252522" cy="1480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cdc.gov/</a:t>
            </a:r>
            <a:r>
              <a:rPr lang="en-US" sz="1200" b="1" dirty="0" err="1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nceh</a:t>
            </a: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98341" y="9369019"/>
            <a:ext cx="915700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h</a:t>
            </a: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ud.gov/lead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2841" y="9369019"/>
            <a:ext cx="901081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epa.gov/lead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725" y="8828447"/>
            <a:ext cx="1315360" cy="49705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7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#LPPW2015</a:t>
            </a:r>
          </a:p>
          <a:p>
            <a:pPr>
              <a:lnSpc>
                <a:spcPct val="95000"/>
              </a:lnSpc>
            </a:pPr>
            <a:r>
              <a:rPr lang="en-US" sz="17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</a:t>
            </a:r>
            <a:r>
              <a:rPr lang="en-US" sz="1700" dirty="0" err="1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LeadFreeKids</a:t>
            </a:r>
            <a:endParaRPr lang="en-US" sz="17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8719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41</TotalTime>
  <Words>32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NATIONAL LEAD POISONING PREVENTION WEEK 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 2015</dc:title>
  <dc:subject>National Lead Poisoning Prevention Week 2015</dc:subject>
  <dc:creator>US EPA </dc:creator>
  <cp:keywords>lead, lead poisoning, Lead Poisoning Prevention Week, leadfree kids, GAELP </cp:keywords>
  <dc:description>Final Small English LPPW Poster, 2015</dc:description>
  <cp:lastModifiedBy>Pivetz, Timothy</cp:lastModifiedBy>
  <cp:revision>7</cp:revision>
  <dcterms:created xsi:type="dcterms:W3CDTF">2015-06-18T12:24:06Z</dcterms:created>
  <dcterms:modified xsi:type="dcterms:W3CDTF">2015-07-06T14:20:24Z</dcterms:modified>
</cp:coreProperties>
</file>