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434" r:id="rId2"/>
    <p:sldId id="454" r:id="rId3"/>
    <p:sldId id="455" r:id="rId4"/>
    <p:sldId id="456" r:id="rId5"/>
    <p:sldId id="457" r:id="rId6"/>
    <p:sldId id="458" r:id="rId7"/>
    <p:sldId id="459" r:id="rId8"/>
    <p:sldId id="460" r:id="rId9"/>
    <p:sldId id="453" r:id="rId10"/>
    <p:sldId id="435" r:id="rId11"/>
    <p:sldId id="436" r:id="rId12"/>
    <p:sldId id="437" r:id="rId13"/>
    <p:sldId id="439" r:id="rId14"/>
    <p:sldId id="442" r:id="rId15"/>
    <p:sldId id="443" r:id="rId16"/>
    <p:sldId id="445" r:id="rId17"/>
    <p:sldId id="446" r:id="rId18"/>
    <p:sldId id="447" r:id="rId19"/>
    <p:sldId id="449" r:id="rId20"/>
    <p:sldId id="450" r:id="rId21"/>
    <p:sldId id="451" r:id="rId22"/>
    <p:sldId id="452" r:id="rId2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ssica Ryman" initials="Ryman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AF400"/>
    <a:srgbClr val="C5E2FF"/>
    <a:srgbClr val="000066"/>
    <a:srgbClr val="0000CC"/>
    <a:srgbClr val="66CCFF"/>
    <a:srgbClr val="3399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91" autoAdjust="0"/>
    <p:restoredTop sz="79361" autoAdjust="0"/>
  </p:normalViewPr>
  <p:slideViewPr>
    <p:cSldViewPr>
      <p:cViewPr>
        <p:scale>
          <a:sx n="100" d="100"/>
          <a:sy n="100" d="100"/>
        </p:scale>
        <p:origin x="-858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4438"/>
            <a:ext cx="30368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61" tIns="45930" rIns="91861" bIns="45930" numCol="1" anchor="b" anchorCtr="0" compatLnSpc="1">
            <a:prstTxWarp prst="textNoShape">
              <a:avLst/>
            </a:prstTxWarp>
          </a:bodyPr>
          <a:lstStyle>
            <a:lvl1pPr defTabSz="91895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5219700" y="8901113"/>
            <a:ext cx="1712913" cy="3397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lIns="92850" tIns="46426" rIns="92850" bIns="46426">
            <a:spAutoFit/>
          </a:bodyPr>
          <a:lstStyle/>
          <a:p>
            <a:pPr algn="r" defTabSz="928491">
              <a:spcBef>
                <a:spcPct val="50000"/>
              </a:spcBef>
              <a:defRPr/>
            </a:pPr>
            <a:r>
              <a:rPr lang="en-US" sz="1600" dirty="0"/>
              <a:t>Page </a:t>
            </a:r>
            <a:fld id="{824F3B13-A785-4B8F-BCE3-16B788FC3A16}" type="slidenum">
              <a:rPr lang="en-US" sz="1600"/>
              <a:pPr algn="r" defTabSz="928491">
                <a:spcBef>
                  <a:spcPct val="50000"/>
                </a:spcBef>
                <a:defRPr/>
              </a:pPr>
              <a:t>‹#›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55720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61" tIns="45930" rIns="91861" bIns="45930" numCol="1" anchor="t" anchorCtr="0" compatLnSpc="1">
            <a:prstTxWarp prst="textNoShape">
              <a:avLst/>
            </a:prstTxWarp>
          </a:bodyPr>
          <a:lstStyle>
            <a:lvl1pPr defTabSz="91895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61" tIns="45930" rIns="91861" bIns="45930" numCol="1" anchor="t" anchorCtr="0" compatLnSpc="1">
            <a:prstTxWarp prst="textNoShape">
              <a:avLst/>
            </a:prstTxWarp>
          </a:bodyPr>
          <a:lstStyle>
            <a:lvl1pPr algn="r" defTabSz="91895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61" tIns="45930" rIns="91861" bIns="459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4438"/>
            <a:ext cx="30368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61" tIns="45930" rIns="91861" bIns="45930" numCol="1" anchor="b" anchorCtr="0" compatLnSpc="1">
            <a:prstTxWarp prst="textNoShape">
              <a:avLst/>
            </a:prstTxWarp>
          </a:bodyPr>
          <a:lstStyle>
            <a:lvl1pPr defTabSz="91895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4438"/>
            <a:ext cx="30368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61" tIns="45930" rIns="91861" bIns="45930" numCol="1" anchor="b" anchorCtr="0" compatLnSpc="1">
            <a:prstTxWarp prst="textNoShape">
              <a:avLst/>
            </a:prstTxWarp>
          </a:bodyPr>
          <a:lstStyle>
            <a:lvl1pPr algn="r" defTabSz="91895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BFEF954-694A-4666-B55F-27C164CA41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5797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973513" y="8834438"/>
            <a:ext cx="30368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61" tIns="45930" rIns="91861" bIns="45930" anchor="b"/>
          <a:lstStyle/>
          <a:p>
            <a:pPr algn="r" defTabSz="917575"/>
            <a:fld id="{11848E73-931A-420C-9ECD-74E79B593791}" type="slidenum">
              <a:rPr lang="en-US" sz="1200">
                <a:latin typeface="Times New Roman" pitchFamily="18" charset="0"/>
              </a:rPr>
              <a:pPr algn="r" defTabSz="917575"/>
              <a:t>1</a:t>
            </a:fld>
            <a:endParaRPr lang="en-US" sz="1200" dirty="0"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FEF954-694A-4666-B55F-27C164CA41E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FEF954-694A-4666-B55F-27C164CA41E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FEF954-694A-4666-B55F-27C164CA41E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FEF954-694A-4666-B55F-27C164CA41E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FEF954-694A-4666-B55F-27C164CA41E3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92667B-F3BA-4627-AAE5-2B903784BA6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FEF954-694A-4666-B55F-27C164CA41E3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481A1-4FFB-4CF9-BDE5-E755286D725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481A1-4FFB-4CF9-BDE5-E755286D725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481A1-4FFB-4CF9-BDE5-E755286D725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973513" y="8834438"/>
            <a:ext cx="30368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61" tIns="45930" rIns="91861" bIns="45930" anchor="b"/>
          <a:lstStyle/>
          <a:p>
            <a:pPr algn="r" defTabSz="917575"/>
            <a:fld id="{11848E73-931A-420C-9ECD-74E79B593791}" type="slidenum">
              <a:rPr lang="en-US" sz="1200">
                <a:latin typeface="Times New Roman" pitchFamily="18" charset="0"/>
              </a:rPr>
              <a:pPr algn="r" defTabSz="917575"/>
              <a:t>9</a:t>
            </a:fld>
            <a:endParaRPr lang="en-US" sz="1200" dirty="0"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FEF954-694A-4666-B55F-27C164CA41E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FEF954-694A-4666-B55F-27C164CA41E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575"/>
            <a:fld id="{9E1BD772-4A1E-47E6-8927-DC40B6A085AF}" type="slidenum">
              <a:rPr lang="en-US" smtClean="0"/>
              <a:pPr defTabSz="917575"/>
              <a:t>13</a:t>
            </a:fld>
            <a:endParaRPr lang="en-US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hidden">
          <a:xfrm>
            <a:off x="1752600" y="1600200"/>
            <a:ext cx="7391400" cy="5257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Freeform 5"/>
          <p:cNvSpPr>
            <a:spLocks/>
          </p:cNvSpPr>
          <p:nvPr/>
        </p:nvSpPr>
        <p:spPr bwMode="ltGray">
          <a:xfrm>
            <a:off x="0" y="1588"/>
            <a:ext cx="9144000" cy="1638300"/>
          </a:xfrm>
          <a:custGeom>
            <a:avLst/>
            <a:gdLst/>
            <a:ahLst/>
            <a:cxnLst>
              <a:cxn ang="0">
                <a:pos x="4848" y="432"/>
              </a:cxn>
              <a:cxn ang="0">
                <a:pos x="0" y="432"/>
              </a:cxn>
              <a:cxn ang="0">
                <a:pos x="0" y="0"/>
              </a:cxn>
              <a:cxn ang="0">
                <a:pos x="4848" y="0"/>
              </a:cxn>
              <a:cxn ang="0">
                <a:pos x="4848" y="432"/>
              </a:cxn>
            </a:cxnLst>
            <a:rect l="0" t="0" r="r" b="b"/>
            <a:pathLst>
              <a:path w="4848" h="432">
                <a:moveTo>
                  <a:pt x="4848" y="432"/>
                </a:moveTo>
                <a:lnTo>
                  <a:pt x="0" y="432"/>
                </a:lnTo>
                <a:lnTo>
                  <a:pt x="0" y="0"/>
                </a:lnTo>
                <a:lnTo>
                  <a:pt x="4848" y="0"/>
                </a:lnTo>
                <a:lnTo>
                  <a:pt x="4848" y="432"/>
                </a:lnTo>
                <a:close/>
              </a:path>
            </a:pathLst>
          </a:custGeom>
          <a:solidFill>
            <a:srgbClr val="99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528638" y="-19050"/>
            <a:ext cx="8216900" cy="1657350"/>
            <a:chOff x="333" y="-9"/>
            <a:chExt cx="5176" cy="1044"/>
          </a:xfrm>
        </p:grpSpPr>
        <p:sp>
          <p:nvSpPr>
            <p:cNvPr id="7" name="Freeform 7"/>
            <p:cNvSpPr>
              <a:spLocks/>
            </p:cNvSpPr>
            <p:nvPr userDrawn="1"/>
          </p:nvSpPr>
          <p:spPr bwMode="ltGray">
            <a:xfrm>
              <a:off x="3230" y="949"/>
              <a:ext cx="17" cy="20"/>
            </a:xfrm>
            <a:custGeom>
              <a:avLst/>
              <a:gdLst/>
              <a:ahLst/>
              <a:cxnLst>
                <a:cxn ang="0">
                  <a:pos x="5" y="11"/>
                </a:cxn>
                <a:cxn ang="0">
                  <a:pos x="15" y="5"/>
                </a:cxn>
                <a:cxn ang="0">
                  <a:pos x="13" y="17"/>
                </a:cxn>
                <a:cxn ang="0">
                  <a:pos x="5" y="11"/>
                </a:cxn>
              </a:cxnLst>
              <a:rect l="0" t="0" r="r" b="b"/>
              <a:pathLst>
                <a:path w="15" h="23">
                  <a:moveTo>
                    <a:pt x="5" y="11"/>
                  </a:moveTo>
                  <a:cubicBezTo>
                    <a:pt x="2" y="1"/>
                    <a:pt x="7" y="0"/>
                    <a:pt x="15" y="5"/>
                  </a:cubicBezTo>
                  <a:cubicBezTo>
                    <a:pt x="14" y="9"/>
                    <a:pt x="15" y="13"/>
                    <a:pt x="13" y="17"/>
                  </a:cubicBezTo>
                  <a:cubicBezTo>
                    <a:pt x="9" y="23"/>
                    <a:pt x="0" y="16"/>
                    <a:pt x="5" y="11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" name="Freeform 8"/>
            <p:cNvSpPr>
              <a:spLocks/>
            </p:cNvSpPr>
            <p:nvPr userDrawn="1"/>
          </p:nvSpPr>
          <p:spPr bwMode="ltGray">
            <a:xfrm>
              <a:off x="3406" y="1015"/>
              <a:ext cx="21" cy="20"/>
            </a:xfrm>
            <a:custGeom>
              <a:avLst/>
              <a:gdLst/>
              <a:ahLst/>
              <a:cxnLst>
                <a:cxn ang="0">
                  <a:pos x="3" y="13"/>
                </a:cxn>
                <a:cxn ang="0">
                  <a:pos x="11" y="3"/>
                </a:cxn>
                <a:cxn ang="0">
                  <a:pos x="7" y="19"/>
                </a:cxn>
                <a:cxn ang="0">
                  <a:pos x="3" y="13"/>
                </a:cxn>
              </a:cxnLst>
              <a:rect l="0" t="0" r="r" b="b"/>
              <a:pathLst>
                <a:path w="20" h="23">
                  <a:moveTo>
                    <a:pt x="3" y="13"/>
                  </a:moveTo>
                  <a:cubicBezTo>
                    <a:pt x="0" y="5"/>
                    <a:pt x="2" y="0"/>
                    <a:pt x="11" y="3"/>
                  </a:cubicBezTo>
                  <a:cubicBezTo>
                    <a:pt x="16" y="10"/>
                    <a:pt x="20" y="23"/>
                    <a:pt x="7" y="19"/>
                  </a:cubicBezTo>
                  <a:cubicBezTo>
                    <a:pt x="6" y="17"/>
                    <a:pt x="3" y="13"/>
                    <a:pt x="3" y="13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" name="Freeform 9"/>
            <p:cNvSpPr>
              <a:spLocks/>
            </p:cNvSpPr>
            <p:nvPr userDrawn="1"/>
          </p:nvSpPr>
          <p:spPr bwMode="ltGray">
            <a:xfrm>
              <a:off x="2909" y="908"/>
              <a:ext cx="31" cy="34"/>
            </a:xfrm>
            <a:custGeom>
              <a:avLst/>
              <a:gdLst/>
              <a:ahLst/>
              <a:cxnLst>
                <a:cxn ang="0">
                  <a:pos x="16" y="33"/>
                </a:cxn>
                <a:cxn ang="0">
                  <a:pos x="8" y="21"/>
                </a:cxn>
                <a:cxn ang="0">
                  <a:pos x="0" y="9"/>
                </a:cxn>
                <a:cxn ang="0">
                  <a:pos x="16" y="3"/>
                </a:cxn>
                <a:cxn ang="0">
                  <a:pos x="30" y="23"/>
                </a:cxn>
                <a:cxn ang="0">
                  <a:pos x="28" y="31"/>
                </a:cxn>
                <a:cxn ang="0">
                  <a:pos x="16" y="33"/>
                </a:cxn>
              </a:cxnLst>
              <a:rect l="0" t="0" r="r" b="b"/>
              <a:pathLst>
                <a:path w="30" h="42">
                  <a:moveTo>
                    <a:pt x="16" y="33"/>
                  </a:moveTo>
                  <a:cubicBezTo>
                    <a:pt x="3" y="20"/>
                    <a:pt x="15" y="34"/>
                    <a:pt x="8" y="21"/>
                  </a:cubicBezTo>
                  <a:cubicBezTo>
                    <a:pt x="6" y="17"/>
                    <a:pt x="0" y="9"/>
                    <a:pt x="0" y="9"/>
                  </a:cubicBezTo>
                  <a:cubicBezTo>
                    <a:pt x="5" y="1"/>
                    <a:pt x="7" y="0"/>
                    <a:pt x="16" y="3"/>
                  </a:cubicBezTo>
                  <a:cubicBezTo>
                    <a:pt x="25" y="16"/>
                    <a:pt x="10" y="16"/>
                    <a:pt x="30" y="23"/>
                  </a:cubicBezTo>
                  <a:cubicBezTo>
                    <a:pt x="29" y="26"/>
                    <a:pt x="30" y="29"/>
                    <a:pt x="28" y="31"/>
                  </a:cubicBezTo>
                  <a:cubicBezTo>
                    <a:pt x="15" y="42"/>
                    <a:pt x="16" y="38"/>
                    <a:pt x="16" y="33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" name="Freeform 10"/>
            <p:cNvSpPr>
              <a:spLocks/>
            </p:cNvSpPr>
            <p:nvPr userDrawn="1"/>
          </p:nvSpPr>
          <p:spPr bwMode="ltGray">
            <a:xfrm>
              <a:off x="2551" y="940"/>
              <a:ext cx="25" cy="12"/>
            </a:xfrm>
            <a:custGeom>
              <a:avLst/>
              <a:gdLst/>
              <a:ahLst/>
              <a:cxnLst>
                <a:cxn ang="0">
                  <a:pos x="15" y="16"/>
                </a:cxn>
                <a:cxn ang="0">
                  <a:pos x="3" y="8"/>
                </a:cxn>
                <a:cxn ang="0">
                  <a:pos x="15" y="0"/>
                </a:cxn>
                <a:cxn ang="0">
                  <a:pos x="15" y="16"/>
                </a:cxn>
              </a:cxnLst>
              <a:rect l="0" t="0" r="r" b="b"/>
              <a:pathLst>
                <a:path w="25" h="16">
                  <a:moveTo>
                    <a:pt x="15" y="16"/>
                  </a:moveTo>
                  <a:cubicBezTo>
                    <a:pt x="10" y="15"/>
                    <a:pt x="0" y="12"/>
                    <a:pt x="3" y="8"/>
                  </a:cubicBezTo>
                  <a:cubicBezTo>
                    <a:pt x="6" y="4"/>
                    <a:pt x="15" y="0"/>
                    <a:pt x="15" y="0"/>
                  </a:cubicBezTo>
                  <a:cubicBezTo>
                    <a:pt x="17" y="3"/>
                    <a:pt x="25" y="16"/>
                    <a:pt x="15" y="16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" name="Freeform 11"/>
            <p:cNvSpPr>
              <a:spLocks/>
            </p:cNvSpPr>
            <p:nvPr userDrawn="1"/>
          </p:nvSpPr>
          <p:spPr bwMode="ltGray">
            <a:xfrm>
              <a:off x="2443" y="954"/>
              <a:ext cx="65" cy="39"/>
            </a:xfrm>
            <a:custGeom>
              <a:avLst/>
              <a:gdLst/>
              <a:ahLst/>
              <a:cxnLst>
                <a:cxn ang="0">
                  <a:pos x="14" y="24"/>
                </a:cxn>
                <a:cxn ang="0">
                  <a:pos x="30" y="4"/>
                </a:cxn>
                <a:cxn ang="0">
                  <a:pos x="42" y="0"/>
                </a:cxn>
                <a:cxn ang="0">
                  <a:pos x="58" y="12"/>
                </a:cxn>
                <a:cxn ang="0">
                  <a:pos x="32" y="26"/>
                </a:cxn>
                <a:cxn ang="0">
                  <a:pos x="12" y="46"/>
                </a:cxn>
                <a:cxn ang="0">
                  <a:pos x="8" y="20"/>
                </a:cxn>
                <a:cxn ang="0">
                  <a:pos x="12" y="14"/>
                </a:cxn>
                <a:cxn ang="0">
                  <a:pos x="14" y="24"/>
                </a:cxn>
              </a:cxnLst>
              <a:rect l="0" t="0" r="r" b="b"/>
              <a:pathLst>
                <a:path w="65" h="46">
                  <a:moveTo>
                    <a:pt x="14" y="24"/>
                  </a:moveTo>
                  <a:cubicBezTo>
                    <a:pt x="18" y="13"/>
                    <a:pt x="16" y="9"/>
                    <a:pt x="30" y="4"/>
                  </a:cubicBezTo>
                  <a:cubicBezTo>
                    <a:pt x="34" y="3"/>
                    <a:pt x="42" y="0"/>
                    <a:pt x="42" y="0"/>
                  </a:cubicBezTo>
                  <a:cubicBezTo>
                    <a:pt x="50" y="1"/>
                    <a:pt x="65" y="0"/>
                    <a:pt x="58" y="12"/>
                  </a:cubicBezTo>
                  <a:cubicBezTo>
                    <a:pt x="53" y="21"/>
                    <a:pt x="40" y="21"/>
                    <a:pt x="32" y="26"/>
                  </a:cubicBezTo>
                  <a:cubicBezTo>
                    <a:pt x="26" y="35"/>
                    <a:pt x="23" y="42"/>
                    <a:pt x="12" y="46"/>
                  </a:cubicBezTo>
                  <a:cubicBezTo>
                    <a:pt x="0" y="42"/>
                    <a:pt x="5" y="30"/>
                    <a:pt x="8" y="20"/>
                  </a:cubicBezTo>
                  <a:cubicBezTo>
                    <a:pt x="9" y="18"/>
                    <a:pt x="10" y="13"/>
                    <a:pt x="12" y="14"/>
                  </a:cubicBezTo>
                  <a:cubicBezTo>
                    <a:pt x="15" y="16"/>
                    <a:pt x="13" y="21"/>
                    <a:pt x="14" y="24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" name="Freeform 12"/>
            <p:cNvSpPr>
              <a:spLocks/>
            </p:cNvSpPr>
            <p:nvPr userDrawn="1"/>
          </p:nvSpPr>
          <p:spPr bwMode="ltGray">
            <a:xfrm>
              <a:off x="2375" y="952"/>
              <a:ext cx="68" cy="39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18" y="25"/>
                </a:cxn>
                <a:cxn ang="0">
                  <a:pos x="52" y="1"/>
                </a:cxn>
                <a:cxn ang="0">
                  <a:pos x="64" y="3"/>
                </a:cxn>
                <a:cxn ang="0">
                  <a:pos x="50" y="19"/>
                </a:cxn>
                <a:cxn ang="0">
                  <a:pos x="28" y="33"/>
                </a:cxn>
                <a:cxn ang="0">
                  <a:pos x="22" y="47"/>
                </a:cxn>
                <a:cxn ang="0">
                  <a:pos x="16" y="45"/>
                </a:cxn>
                <a:cxn ang="0">
                  <a:pos x="12" y="39"/>
                </a:cxn>
                <a:cxn ang="0">
                  <a:pos x="0" y="35"/>
                </a:cxn>
                <a:cxn ang="0">
                  <a:pos x="0" y="31"/>
                </a:cxn>
              </a:cxnLst>
              <a:rect l="0" t="0" r="r" b="b"/>
              <a:pathLst>
                <a:path w="69" h="47">
                  <a:moveTo>
                    <a:pt x="0" y="31"/>
                  </a:moveTo>
                  <a:cubicBezTo>
                    <a:pt x="7" y="24"/>
                    <a:pt x="9" y="22"/>
                    <a:pt x="18" y="25"/>
                  </a:cubicBezTo>
                  <a:cubicBezTo>
                    <a:pt x="25" y="4"/>
                    <a:pt x="36" y="12"/>
                    <a:pt x="52" y="1"/>
                  </a:cubicBezTo>
                  <a:cubicBezTo>
                    <a:pt x="56" y="2"/>
                    <a:pt x="61" y="0"/>
                    <a:pt x="64" y="3"/>
                  </a:cubicBezTo>
                  <a:cubicBezTo>
                    <a:pt x="69" y="8"/>
                    <a:pt x="50" y="19"/>
                    <a:pt x="50" y="19"/>
                  </a:cubicBezTo>
                  <a:cubicBezTo>
                    <a:pt x="46" y="31"/>
                    <a:pt x="35" y="22"/>
                    <a:pt x="28" y="33"/>
                  </a:cubicBezTo>
                  <a:cubicBezTo>
                    <a:pt x="31" y="41"/>
                    <a:pt x="31" y="44"/>
                    <a:pt x="22" y="47"/>
                  </a:cubicBezTo>
                  <a:cubicBezTo>
                    <a:pt x="20" y="46"/>
                    <a:pt x="18" y="46"/>
                    <a:pt x="16" y="45"/>
                  </a:cubicBezTo>
                  <a:cubicBezTo>
                    <a:pt x="14" y="43"/>
                    <a:pt x="14" y="40"/>
                    <a:pt x="12" y="39"/>
                  </a:cubicBezTo>
                  <a:cubicBezTo>
                    <a:pt x="8" y="37"/>
                    <a:pt x="0" y="35"/>
                    <a:pt x="0" y="35"/>
                  </a:cubicBezTo>
                  <a:cubicBezTo>
                    <a:pt x="2" y="26"/>
                    <a:pt x="3" y="25"/>
                    <a:pt x="0" y="31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" name="Freeform 13"/>
            <p:cNvSpPr>
              <a:spLocks/>
            </p:cNvSpPr>
            <p:nvPr userDrawn="1"/>
          </p:nvSpPr>
          <p:spPr bwMode="ltGray">
            <a:xfrm>
              <a:off x="2007" y="739"/>
              <a:ext cx="354" cy="228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36" y="18"/>
                </a:cxn>
                <a:cxn ang="0">
                  <a:pos x="46" y="30"/>
                </a:cxn>
                <a:cxn ang="0">
                  <a:pos x="76" y="52"/>
                </a:cxn>
                <a:cxn ang="0">
                  <a:pos x="92" y="66"/>
                </a:cxn>
                <a:cxn ang="0">
                  <a:pos x="122" y="98"/>
                </a:cxn>
                <a:cxn ang="0">
                  <a:pos x="136" y="128"/>
                </a:cxn>
                <a:cxn ang="0">
                  <a:pos x="148" y="132"/>
                </a:cxn>
                <a:cxn ang="0">
                  <a:pos x="154" y="150"/>
                </a:cxn>
                <a:cxn ang="0">
                  <a:pos x="176" y="152"/>
                </a:cxn>
                <a:cxn ang="0">
                  <a:pos x="170" y="196"/>
                </a:cxn>
                <a:cxn ang="0">
                  <a:pos x="180" y="224"/>
                </a:cxn>
                <a:cxn ang="0">
                  <a:pos x="198" y="232"/>
                </a:cxn>
                <a:cxn ang="0">
                  <a:pos x="216" y="234"/>
                </a:cxn>
                <a:cxn ang="0">
                  <a:pos x="236" y="242"/>
                </a:cxn>
                <a:cxn ang="0">
                  <a:pos x="254" y="236"/>
                </a:cxn>
                <a:cxn ang="0">
                  <a:pos x="272" y="248"/>
                </a:cxn>
                <a:cxn ang="0">
                  <a:pos x="296" y="256"/>
                </a:cxn>
                <a:cxn ang="0">
                  <a:pos x="314" y="264"/>
                </a:cxn>
                <a:cxn ang="0">
                  <a:pos x="352" y="266"/>
                </a:cxn>
                <a:cxn ang="0">
                  <a:pos x="342" y="274"/>
                </a:cxn>
                <a:cxn ang="0">
                  <a:pos x="322" y="272"/>
                </a:cxn>
                <a:cxn ang="0">
                  <a:pos x="300" y="270"/>
                </a:cxn>
                <a:cxn ang="0">
                  <a:pos x="288" y="266"/>
                </a:cxn>
                <a:cxn ang="0">
                  <a:pos x="252" y="264"/>
                </a:cxn>
                <a:cxn ang="0">
                  <a:pos x="234" y="260"/>
                </a:cxn>
                <a:cxn ang="0">
                  <a:pos x="172" y="242"/>
                </a:cxn>
                <a:cxn ang="0">
                  <a:pos x="160" y="216"/>
                </a:cxn>
                <a:cxn ang="0">
                  <a:pos x="126" y="200"/>
                </a:cxn>
                <a:cxn ang="0">
                  <a:pos x="108" y="186"/>
                </a:cxn>
                <a:cxn ang="0">
                  <a:pos x="94" y="158"/>
                </a:cxn>
                <a:cxn ang="0">
                  <a:pos x="68" y="108"/>
                </a:cxn>
                <a:cxn ang="0">
                  <a:pos x="64" y="102"/>
                </a:cxn>
                <a:cxn ang="0">
                  <a:pos x="58" y="100"/>
                </a:cxn>
                <a:cxn ang="0">
                  <a:pos x="54" y="88"/>
                </a:cxn>
                <a:cxn ang="0">
                  <a:pos x="38" y="58"/>
                </a:cxn>
                <a:cxn ang="0">
                  <a:pos x="20" y="40"/>
                </a:cxn>
                <a:cxn ang="0">
                  <a:pos x="4" y="22"/>
                </a:cxn>
                <a:cxn ang="0">
                  <a:pos x="10" y="2"/>
                </a:cxn>
                <a:cxn ang="0">
                  <a:pos x="10" y="4"/>
                </a:cxn>
              </a:cxnLst>
              <a:rect l="0" t="0" r="r" b="b"/>
              <a:pathLst>
                <a:path w="355" h="277">
                  <a:moveTo>
                    <a:pt x="10" y="4"/>
                  </a:moveTo>
                  <a:cubicBezTo>
                    <a:pt x="22" y="0"/>
                    <a:pt x="24" y="14"/>
                    <a:pt x="36" y="18"/>
                  </a:cubicBezTo>
                  <a:cubicBezTo>
                    <a:pt x="37" y="19"/>
                    <a:pt x="45" y="29"/>
                    <a:pt x="46" y="30"/>
                  </a:cubicBezTo>
                  <a:cubicBezTo>
                    <a:pt x="56" y="40"/>
                    <a:pt x="67" y="38"/>
                    <a:pt x="76" y="52"/>
                  </a:cubicBezTo>
                  <a:cubicBezTo>
                    <a:pt x="80" y="58"/>
                    <a:pt x="92" y="66"/>
                    <a:pt x="92" y="66"/>
                  </a:cubicBezTo>
                  <a:cubicBezTo>
                    <a:pt x="96" y="79"/>
                    <a:pt x="112" y="88"/>
                    <a:pt x="122" y="98"/>
                  </a:cubicBezTo>
                  <a:cubicBezTo>
                    <a:pt x="124" y="105"/>
                    <a:pt x="130" y="124"/>
                    <a:pt x="136" y="128"/>
                  </a:cubicBezTo>
                  <a:cubicBezTo>
                    <a:pt x="140" y="130"/>
                    <a:pt x="148" y="132"/>
                    <a:pt x="148" y="132"/>
                  </a:cubicBezTo>
                  <a:cubicBezTo>
                    <a:pt x="150" y="138"/>
                    <a:pt x="154" y="150"/>
                    <a:pt x="154" y="150"/>
                  </a:cubicBezTo>
                  <a:cubicBezTo>
                    <a:pt x="161" y="139"/>
                    <a:pt x="168" y="144"/>
                    <a:pt x="176" y="152"/>
                  </a:cubicBezTo>
                  <a:cubicBezTo>
                    <a:pt x="174" y="167"/>
                    <a:pt x="173" y="181"/>
                    <a:pt x="170" y="196"/>
                  </a:cubicBezTo>
                  <a:cubicBezTo>
                    <a:pt x="171" y="202"/>
                    <a:pt x="174" y="220"/>
                    <a:pt x="180" y="224"/>
                  </a:cubicBezTo>
                  <a:cubicBezTo>
                    <a:pt x="185" y="228"/>
                    <a:pt x="193" y="228"/>
                    <a:pt x="198" y="232"/>
                  </a:cubicBezTo>
                  <a:cubicBezTo>
                    <a:pt x="204" y="230"/>
                    <a:pt x="216" y="234"/>
                    <a:pt x="216" y="234"/>
                  </a:cubicBezTo>
                  <a:cubicBezTo>
                    <a:pt x="223" y="241"/>
                    <a:pt x="225" y="245"/>
                    <a:pt x="236" y="242"/>
                  </a:cubicBezTo>
                  <a:cubicBezTo>
                    <a:pt x="242" y="240"/>
                    <a:pt x="254" y="236"/>
                    <a:pt x="254" y="236"/>
                  </a:cubicBezTo>
                  <a:cubicBezTo>
                    <a:pt x="260" y="240"/>
                    <a:pt x="265" y="246"/>
                    <a:pt x="272" y="248"/>
                  </a:cubicBezTo>
                  <a:cubicBezTo>
                    <a:pt x="277" y="250"/>
                    <a:pt x="291" y="252"/>
                    <a:pt x="296" y="256"/>
                  </a:cubicBezTo>
                  <a:cubicBezTo>
                    <a:pt x="301" y="260"/>
                    <a:pt x="314" y="264"/>
                    <a:pt x="314" y="264"/>
                  </a:cubicBezTo>
                  <a:cubicBezTo>
                    <a:pt x="330" y="263"/>
                    <a:pt x="338" y="261"/>
                    <a:pt x="352" y="266"/>
                  </a:cubicBezTo>
                  <a:cubicBezTo>
                    <a:pt x="355" y="275"/>
                    <a:pt x="350" y="277"/>
                    <a:pt x="342" y="274"/>
                  </a:cubicBezTo>
                  <a:cubicBezTo>
                    <a:pt x="336" y="276"/>
                    <a:pt x="322" y="272"/>
                    <a:pt x="322" y="272"/>
                  </a:cubicBezTo>
                  <a:cubicBezTo>
                    <a:pt x="314" y="275"/>
                    <a:pt x="308" y="272"/>
                    <a:pt x="300" y="270"/>
                  </a:cubicBezTo>
                  <a:cubicBezTo>
                    <a:pt x="296" y="269"/>
                    <a:pt x="288" y="266"/>
                    <a:pt x="288" y="266"/>
                  </a:cubicBezTo>
                  <a:cubicBezTo>
                    <a:pt x="276" y="270"/>
                    <a:pt x="264" y="266"/>
                    <a:pt x="252" y="264"/>
                  </a:cubicBezTo>
                  <a:cubicBezTo>
                    <a:pt x="245" y="259"/>
                    <a:pt x="242" y="257"/>
                    <a:pt x="234" y="260"/>
                  </a:cubicBezTo>
                  <a:cubicBezTo>
                    <a:pt x="211" y="252"/>
                    <a:pt x="192" y="256"/>
                    <a:pt x="172" y="242"/>
                  </a:cubicBezTo>
                  <a:cubicBezTo>
                    <a:pt x="165" y="231"/>
                    <a:pt x="176" y="221"/>
                    <a:pt x="160" y="216"/>
                  </a:cubicBezTo>
                  <a:cubicBezTo>
                    <a:pt x="154" y="233"/>
                    <a:pt x="136" y="203"/>
                    <a:pt x="126" y="200"/>
                  </a:cubicBezTo>
                  <a:cubicBezTo>
                    <a:pt x="120" y="196"/>
                    <a:pt x="114" y="190"/>
                    <a:pt x="108" y="186"/>
                  </a:cubicBezTo>
                  <a:cubicBezTo>
                    <a:pt x="104" y="175"/>
                    <a:pt x="104" y="165"/>
                    <a:pt x="94" y="158"/>
                  </a:cubicBezTo>
                  <a:cubicBezTo>
                    <a:pt x="83" y="142"/>
                    <a:pt x="85" y="119"/>
                    <a:pt x="68" y="108"/>
                  </a:cubicBezTo>
                  <a:cubicBezTo>
                    <a:pt x="67" y="106"/>
                    <a:pt x="66" y="104"/>
                    <a:pt x="64" y="102"/>
                  </a:cubicBezTo>
                  <a:cubicBezTo>
                    <a:pt x="62" y="101"/>
                    <a:pt x="59" y="102"/>
                    <a:pt x="58" y="100"/>
                  </a:cubicBezTo>
                  <a:cubicBezTo>
                    <a:pt x="56" y="97"/>
                    <a:pt x="54" y="88"/>
                    <a:pt x="54" y="88"/>
                  </a:cubicBezTo>
                  <a:cubicBezTo>
                    <a:pt x="59" y="73"/>
                    <a:pt x="52" y="61"/>
                    <a:pt x="38" y="58"/>
                  </a:cubicBezTo>
                  <a:cubicBezTo>
                    <a:pt x="32" y="49"/>
                    <a:pt x="31" y="44"/>
                    <a:pt x="20" y="40"/>
                  </a:cubicBezTo>
                  <a:cubicBezTo>
                    <a:pt x="16" y="27"/>
                    <a:pt x="16" y="26"/>
                    <a:pt x="4" y="22"/>
                  </a:cubicBezTo>
                  <a:cubicBezTo>
                    <a:pt x="1" y="13"/>
                    <a:pt x="0" y="5"/>
                    <a:pt x="10" y="2"/>
                  </a:cubicBezTo>
                  <a:cubicBezTo>
                    <a:pt x="18" y="5"/>
                    <a:pt x="18" y="4"/>
                    <a:pt x="10" y="4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" name="Freeform 14"/>
            <p:cNvSpPr>
              <a:spLocks/>
            </p:cNvSpPr>
            <p:nvPr userDrawn="1"/>
          </p:nvSpPr>
          <p:spPr bwMode="ltGray">
            <a:xfrm>
              <a:off x="2222" y="724"/>
              <a:ext cx="157" cy="167"/>
            </a:xfrm>
            <a:custGeom>
              <a:avLst/>
              <a:gdLst/>
              <a:ahLst/>
              <a:cxnLst>
                <a:cxn ang="0">
                  <a:pos x="54" y="66"/>
                </a:cxn>
                <a:cxn ang="0">
                  <a:pos x="66" y="58"/>
                </a:cxn>
                <a:cxn ang="0">
                  <a:pos x="68" y="52"/>
                </a:cxn>
                <a:cxn ang="0">
                  <a:pos x="80" y="44"/>
                </a:cxn>
                <a:cxn ang="0">
                  <a:pos x="106" y="22"/>
                </a:cxn>
                <a:cxn ang="0">
                  <a:pos x="112" y="4"/>
                </a:cxn>
                <a:cxn ang="0">
                  <a:pos x="124" y="0"/>
                </a:cxn>
                <a:cxn ang="0">
                  <a:pos x="150" y="28"/>
                </a:cxn>
                <a:cxn ang="0">
                  <a:pos x="146" y="44"/>
                </a:cxn>
                <a:cxn ang="0">
                  <a:pos x="126" y="64"/>
                </a:cxn>
                <a:cxn ang="0">
                  <a:pos x="132" y="94"/>
                </a:cxn>
                <a:cxn ang="0">
                  <a:pos x="142" y="110"/>
                </a:cxn>
                <a:cxn ang="0">
                  <a:pos x="146" y="128"/>
                </a:cxn>
                <a:cxn ang="0">
                  <a:pos x="128" y="128"/>
                </a:cxn>
                <a:cxn ang="0">
                  <a:pos x="116" y="146"/>
                </a:cxn>
                <a:cxn ang="0">
                  <a:pos x="104" y="156"/>
                </a:cxn>
                <a:cxn ang="0">
                  <a:pos x="100" y="198"/>
                </a:cxn>
                <a:cxn ang="0">
                  <a:pos x="88" y="202"/>
                </a:cxn>
                <a:cxn ang="0">
                  <a:pos x="82" y="206"/>
                </a:cxn>
                <a:cxn ang="0">
                  <a:pos x="76" y="202"/>
                </a:cxn>
                <a:cxn ang="0">
                  <a:pos x="72" y="190"/>
                </a:cxn>
                <a:cxn ang="0">
                  <a:pos x="60" y="186"/>
                </a:cxn>
                <a:cxn ang="0">
                  <a:pos x="42" y="194"/>
                </a:cxn>
                <a:cxn ang="0">
                  <a:pos x="28" y="186"/>
                </a:cxn>
                <a:cxn ang="0">
                  <a:pos x="10" y="148"/>
                </a:cxn>
                <a:cxn ang="0">
                  <a:pos x="4" y="130"/>
                </a:cxn>
                <a:cxn ang="0">
                  <a:pos x="0" y="118"/>
                </a:cxn>
                <a:cxn ang="0">
                  <a:pos x="20" y="96"/>
                </a:cxn>
                <a:cxn ang="0">
                  <a:pos x="32" y="104"/>
                </a:cxn>
                <a:cxn ang="0">
                  <a:pos x="34" y="80"/>
                </a:cxn>
                <a:cxn ang="0">
                  <a:pos x="52" y="70"/>
                </a:cxn>
                <a:cxn ang="0">
                  <a:pos x="54" y="66"/>
                </a:cxn>
              </a:cxnLst>
              <a:rect l="0" t="0" r="r" b="b"/>
              <a:pathLst>
                <a:path w="156" h="206">
                  <a:moveTo>
                    <a:pt x="54" y="66"/>
                  </a:moveTo>
                  <a:cubicBezTo>
                    <a:pt x="58" y="63"/>
                    <a:pt x="64" y="63"/>
                    <a:pt x="66" y="58"/>
                  </a:cubicBezTo>
                  <a:cubicBezTo>
                    <a:pt x="67" y="56"/>
                    <a:pt x="67" y="53"/>
                    <a:pt x="68" y="52"/>
                  </a:cubicBezTo>
                  <a:cubicBezTo>
                    <a:pt x="71" y="49"/>
                    <a:pt x="80" y="44"/>
                    <a:pt x="80" y="44"/>
                  </a:cubicBezTo>
                  <a:cubicBezTo>
                    <a:pt x="113" y="55"/>
                    <a:pt x="85" y="29"/>
                    <a:pt x="106" y="22"/>
                  </a:cubicBezTo>
                  <a:cubicBezTo>
                    <a:pt x="110" y="17"/>
                    <a:pt x="108" y="9"/>
                    <a:pt x="112" y="4"/>
                  </a:cubicBezTo>
                  <a:cubicBezTo>
                    <a:pt x="115" y="1"/>
                    <a:pt x="124" y="0"/>
                    <a:pt x="124" y="0"/>
                  </a:cubicBezTo>
                  <a:cubicBezTo>
                    <a:pt x="138" y="14"/>
                    <a:pt x="126" y="23"/>
                    <a:pt x="150" y="28"/>
                  </a:cubicBezTo>
                  <a:cubicBezTo>
                    <a:pt x="156" y="36"/>
                    <a:pt x="154" y="39"/>
                    <a:pt x="146" y="44"/>
                  </a:cubicBezTo>
                  <a:cubicBezTo>
                    <a:pt x="141" y="52"/>
                    <a:pt x="135" y="61"/>
                    <a:pt x="126" y="64"/>
                  </a:cubicBezTo>
                  <a:cubicBezTo>
                    <a:pt x="118" y="75"/>
                    <a:pt x="128" y="83"/>
                    <a:pt x="132" y="94"/>
                  </a:cubicBezTo>
                  <a:cubicBezTo>
                    <a:pt x="129" y="103"/>
                    <a:pt x="135" y="105"/>
                    <a:pt x="142" y="110"/>
                  </a:cubicBezTo>
                  <a:cubicBezTo>
                    <a:pt x="145" y="119"/>
                    <a:pt x="141" y="120"/>
                    <a:pt x="146" y="128"/>
                  </a:cubicBezTo>
                  <a:cubicBezTo>
                    <a:pt x="142" y="139"/>
                    <a:pt x="135" y="133"/>
                    <a:pt x="128" y="128"/>
                  </a:cubicBezTo>
                  <a:cubicBezTo>
                    <a:pt x="116" y="132"/>
                    <a:pt x="122" y="136"/>
                    <a:pt x="116" y="146"/>
                  </a:cubicBezTo>
                  <a:cubicBezTo>
                    <a:pt x="113" y="151"/>
                    <a:pt x="108" y="152"/>
                    <a:pt x="104" y="156"/>
                  </a:cubicBezTo>
                  <a:cubicBezTo>
                    <a:pt x="107" y="167"/>
                    <a:pt x="112" y="191"/>
                    <a:pt x="100" y="198"/>
                  </a:cubicBezTo>
                  <a:cubicBezTo>
                    <a:pt x="96" y="200"/>
                    <a:pt x="92" y="200"/>
                    <a:pt x="88" y="202"/>
                  </a:cubicBezTo>
                  <a:cubicBezTo>
                    <a:pt x="86" y="203"/>
                    <a:pt x="84" y="205"/>
                    <a:pt x="82" y="206"/>
                  </a:cubicBezTo>
                  <a:cubicBezTo>
                    <a:pt x="80" y="205"/>
                    <a:pt x="77" y="204"/>
                    <a:pt x="76" y="202"/>
                  </a:cubicBezTo>
                  <a:cubicBezTo>
                    <a:pt x="74" y="198"/>
                    <a:pt x="76" y="191"/>
                    <a:pt x="72" y="190"/>
                  </a:cubicBezTo>
                  <a:cubicBezTo>
                    <a:pt x="68" y="189"/>
                    <a:pt x="60" y="186"/>
                    <a:pt x="60" y="186"/>
                  </a:cubicBezTo>
                  <a:cubicBezTo>
                    <a:pt x="53" y="188"/>
                    <a:pt x="49" y="192"/>
                    <a:pt x="42" y="194"/>
                  </a:cubicBezTo>
                  <a:cubicBezTo>
                    <a:pt x="34" y="189"/>
                    <a:pt x="37" y="183"/>
                    <a:pt x="28" y="186"/>
                  </a:cubicBezTo>
                  <a:cubicBezTo>
                    <a:pt x="12" y="181"/>
                    <a:pt x="19" y="161"/>
                    <a:pt x="10" y="148"/>
                  </a:cubicBezTo>
                  <a:cubicBezTo>
                    <a:pt x="5" y="121"/>
                    <a:pt x="11" y="147"/>
                    <a:pt x="4" y="130"/>
                  </a:cubicBezTo>
                  <a:cubicBezTo>
                    <a:pt x="2" y="126"/>
                    <a:pt x="0" y="118"/>
                    <a:pt x="0" y="118"/>
                  </a:cubicBezTo>
                  <a:cubicBezTo>
                    <a:pt x="2" y="95"/>
                    <a:pt x="0" y="83"/>
                    <a:pt x="20" y="96"/>
                  </a:cubicBezTo>
                  <a:cubicBezTo>
                    <a:pt x="23" y="105"/>
                    <a:pt x="23" y="110"/>
                    <a:pt x="32" y="104"/>
                  </a:cubicBezTo>
                  <a:cubicBezTo>
                    <a:pt x="35" y="95"/>
                    <a:pt x="29" y="88"/>
                    <a:pt x="34" y="80"/>
                  </a:cubicBezTo>
                  <a:cubicBezTo>
                    <a:pt x="36" y="76"/>
                    <a:pt x="48" y="73"/>
                    <a:pt x="52" y="70"/>
                  </a:cubicBezTo>
                  <a:cubicBezTo>
                    <a:pt x="57" y="63"/>
                    <a:pt x="58" y="62"/>
                    <a:pt x="54" y="66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" name="Freeform 15"/>
            <p:cNvSpPr>
              <a:spLocks/>
            </p:cNvSpPr>
            <p:nvPr userDrawn="1"/>
          </p:nvSpPr>
          <p:spPr bwMode="ltGray">
            <a:xfrm>
              <a:off x="2375" y="800"/>
              <a:ext cx="110" cy="32"/>
            </a:xfrm>
            <a:custGeom>
              <a:avLst/>
              <a:gdLst/>
              <a:ahLst/>
              <a:cxnLst>
                <a:cxn ang="0">
                  <a:pos x="4" y="32"/>
                </a:cxn>
                <a:cxn ang="0">
                  <a:pos x="18" y="10"/>
                </a:cxn>
                <a:cxn ang="0">
                  <a:pos x="46" y="20"/>
                </a:cxn>
                <a:cxn ang="0">
                  <a:pos x="72" y="14"/>
                </a:cxn>
                <a:cxn ang="0">
                  <a:pos x="90" y="0"/>
                </a:cxn>
                <a:cxn ang="0">
                  <a:pos x="76" y="26"/>
                </a:cxn>
                <a:cxn ang="0">
                  <a:pos x="60" y="38"/>
                </a:cxn>
                <a:cxn ang="0">
                  <a:pos x="42" y="32"/>
                </a:cxn>
                <a:cxn ang="0">
                  <a:pos x="14" y="30"/>
                </a:cxn>
                <a:cxn ang="0">
                  <a:pos x="4" y="32"/>
                </a:cxn>
              </a:cxnLst>
              <a:rect l="0" t="0" r="r" b="b"/>
              <a:pathLst>
                <a:path w="109" h="38">
                  <a:moveTo>
                    <a:pt x="4" y="32"/>
                  </a:moveTo>
                  <a:cubicBezTo>
                    <a:pt x="7" y="22"/>
                    <a:pt x="7" y="14"/>
                    <a:pt x="18" y="10"/>
                  </a:cubicBezTo>
                  <a:cubicBezTo>
                    <a:pt x="28" y="12"/>
                    <a:pt x="37" y="14"/>
                    <a:pt x="46" y="20"/>
                  </a:cubicBezTo>
                  <a:cubicBezTo>
                    <a:pt x="62" y="15"/>
                    <a:pt x="54" y="17"/>
                    <a:pt x="72" y="14"/>
                  </a:cubicBezTo>
                  <a:cubicBezTo>
                    <a:pt x="77" y="9"/>
                    <a:pt x="90" y="0"/>
                    <a:pt x="90" y="0"/>
                  </a:cubicBezTo>
                  <a:cubicBezTo>
                    <a:pt x="109" y="6"/>
                    <a:pt x="85" y="23"/>
                    <a:pt x="76" y="26"/>
                  </a:cubicBezTo>
                  <a:cubicBezTo>
                    <a:pt x="71" y="33"/>
                    <a:pt x="68" y="35"/>
                    <a:pt x="60" y="38"/>
                  </a:cubicBezTo>
                  <a:cubicBezTo>
                    <a:pt x="54" y="36"/>
                    <a:pt x="42" y="32"/>
                    <a:pt x="42" y="32"/>
                  </a:cubicBezTo>
                  <a:cubicBezTo>
                    <a:pt x="33" y="23"/>
                    <a:pt x="26" y="26"/>
                    <a:pt x="14" y="30"/>
                  </a:cubicBezTo>
                  <a:cubicBezTo>
                    <a:pt x="1" y="28"/>
                    <a:pt x="0" y="24"/>
                    <a:pt x="4" y="32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" name="Freeform 16"/>
            <p:cNvSpPr>
              <a:spLocks/>
            </p:cNvSpPr>
            <p:nvPr userDrawn="1"/>
          </p:nvSpPr>
          <p:spPr bwMode="ltGray">
            <a:xfrm>
              <a:off x="2370" y="839"/>
              <a:ext cx="75" cy="84"/>
            </a:xfrm>
            <a:custGeom>
              <a:avLst/>
              <a:gdLst/>
              <a:ahLst/>
              <a:cxnLst>
                <a:cxn ang="0">
                  <a:pos x="8" y="18"/>
                </a:cxn>
                <a:cxn ang="0">
                  <a:pos x="18" y="0"/>
                </a:cxn>
                <a:cxn ang="0">
                  <a:pos x="34" y="18"/>
                </a:cxn>
                <a:cxn ang="0">
                  <a:pos x="62" y="4"/>
                </a:cxn>
                <a:cxn ang="0">
                  <a:pos x="46" y="34"/>
                </a:cxn>
                <a:cxn ang="0">
                  <a:pos x="54" y="48"/>
                </a:cxn>
                <a:cxn ang="0">
                  <a:pos x="58" y="60"/>
                </a:cxn>
                <a:cxn ang="0">
                  <a:pos x="46" y="74"/>
                </a:cxn>
                <a:cxn ang="0">
                  <a:pos x="34" y="60"/>
                </a:cxn>
                <a:cxn ang="0">
                  <a:pos x="22" y="48"/>
                </a:cxn>
                <a:cxn ang="0">
                  <a:pos x="28" y="68"/>
                </a:cxn>
                <a:cxn ang="0">
                  <a:pos x="30" y="74"/>
                </a:cxn>
                <a:cxn ang="0">
                  <a:pos x="20" y="104"/>
                </a:cxn>
                <a:cxn ang="0">
                  <a:pos x="12" y="102"/>
                </a:cxn>
                <a:cxn ang="0">
                  <a:pos x="8" y="90"/>
                </a:cxn>
                <a:cxn ang="0">
                  <a:pos x="0" y="54"/>
                </a:cxn>
                <a:cxn ang="0">
                  <a:pos x="2" y="30"/>
                </a:cxn>
                <a:cxn ang="0">
                  <a:pos x="8" y="18"/>
                </a:cxn>
              </a:cxnLst>
              <a:rect l="0" t="0" r="r" b="b"/>
              <a:pathLst>
                <a:path w="76" h="104">
                  <a:moveTo>
                    <a:pt x="8" y="18"/>
                  </a:moveTo>
                  <a:cubicBezTo>
                    <a:pt x="10" y="8"/>
                    <a:pt x="9" y="3"/>
                    <a:pt x="18" y="0"/>
                  </a:cubicBezTo>
                  <a:cubicBezTo>
                    <a:pt x="28" y="3"/>
                    <a:pt x="25" y="12"/>
                    <a:pt x="34" y="18"/>
                  </a:cubicBezTo>
                  <a:cubicBezTo>
                    <a:pt x="46" y="16"/>
                    <a:pt x="51" y="8"/>
                    <a:pt x="62" y="4"/>
                  </a:cubicBezTo>
                  <a:cubicBezTo>
                    <a:pt x="76" y="9"/>
                    <a:pt x="56" y="31"/>
                    <a:pt x="46" y="34"/>
                  </a:cubicBezTo>
                  <a:cubicBezTo>
                    <a:pt x="51" y="56"/>
                    <a:pt x="43" y="29"/>
                    <a:pt x="54" y="48"/>
                  </a:cubicBezTo>
                  <a:cubicBezTo>
                    <a:pt x="56" y="52"/>
                    <a:pt x="58" y="60"/>
                    <a:pt x="58" y="60"/>
                  </a:cubicBezTo>
                  <a:cubicBezTo>
                    <a:pt x="55" y="68"/>
                    <a:pt x="54" y="71"/>
                    <a:pt x="46" y="74"/>
                  </a:cubicBezTo>
                  <a:cubicBezTo>
                    <a:pt x="38" y="71"/>
                    <a:pt x="37" y="68"/>
                    <a:pt x="34" y="60"/>
                  </a:cubicBezTo>
                  <a:cubicBezTo>
                    <a:pt x="33" y="50"/>
                    <a:pt x="32" y="33"/>
                    <a:pt x="22" y="48"/>
                  </a:cubicBezTo>
                  <a:cubicBezTo>
                    <a:pt x="25" y="60"/>
                    <a:pt x="23" y="53"/>
                    <a:pt x="28" y="68"/>
                  </a:cubicBezTo>
                  <a:cubicBezTo>
                    <a:pt x="29" y="70"/>
                    <a:pt x="30" y="74"/>
                    <a:pt x="30" y="74"/>
                  </a:cubicBezTo>
                  <a:cubicBezTo>
                    <a:pt x="24" y="84"/>
                    <a:pt x="22" y="93"/>
                    <a:pt x="20" y="104"/>
                  </a:cubicBezTo>
                  <a:cubicBezTo>
                    <a:pt x="17" y="103"/>
                    <a:pt x="14" y="104"/>
                    <a:pt x="12" y="102"/>
                  </a:cubicBezTo>
                  <a:cubicBezTo>
                    <a:pt x="9" y="99"/>
                    <a:pt x="8" y="90"/>
                    <a:pt x="8" y="90"/>
                  </a:cubicBezTo>
                  <a:cubicBezTo>
                    <a:pt x="13" y="75"/>
                    <a:pt x="14" y="64"/>
                    <a:pt x="0" y="54"/>
                  </a:cubicBezTo>
                  <a:cubicBezTo>
                    <a:pt x="1" y="46"/>
                    <a:pt x="1" y="38"/>
                    <a:pt x="2" y="30"/>
                  </a:cubicBezTo>
                  <a:cubicBezTo>
                    <a:pt x="2" y="27"/>
                    <a:pt x="13" y="2"/>
                    <a:pt x="8" y="18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" name="Freeform 17"/>
            <p:cNvSpPr>
              <a:spLocks/>
            </p:cNvSpPr>
            <p:nvPr userDrawn="1"/>
          </p:nvSpPr>
          <p:spPr bwMode="ltGray">
            <a:xfrm>
              <a:off x="2497" y="793"/>
              <a:ext cx="37" cy="49"/>
            </a:xfrm>
            <a:custGeom>
              <a:avLst/>
              <a:gdLst/>
              <a:ahLst/>
              <a:cxnLst>
                <a:cxn ang="0">
                  <a:pos x="3" y="28"/>
                </a:cxn>
                <a:cxn ang="0">
                  <a:pos x="13" y="0"/>
                </a:cxn>
                <a:cxn ang="0">
                  <a:pos x="15" y="28"/>
                </a:cxn>
                <a:cxn ang="0">
                  <a:pos x="37" y="38"/>
                </a:cxn>
                <a:cxn ang="0">
                  <a:pos x="19" y="44"/>
                </a:cxn>
                <a:cxn ang="0">
                  <a:pos x="5" y="58"/>
                </a:cxn>
                <a:cxn ang="0">
                  <a:pos x="1" y="34"/>
                </a:cxn>
                <a:cxn ang="0">
                  <a:pos x="3" y="28"/>
                </a:cxn>
              </a:cxnLst>
              <a:rect l="0" t="0" r="r" b="b"/>
              <a:pathLst>
                <a:path w="37" h="61">
                  <a:moveTo>
                    <a:pt x="3" y="28"/>
                  </a:moveTo>
                  <a:cubicBezTo>
                    <a:pt x="5" y="14"/>
                    <a:pt x="2" y="7"/>
                    <a:pt x="13" y="0"/>
                  </a:cubicBezTo>
                  <a:cubicBezTo>
                    <a:pt x="26" y="9"/>
                    <a:pt x="23" y="17"/>
                    <a:pt x="15" y="28"/>
                  </a:cubicBezTo>
                  <a:cubicBezTo>
                    <a:pt x="25" y="31"/>
                    <a:pt x="33" y="27"/>
                    <a:pt x="37" y="38"/>
                  </a:cubicBezTo>
                  <a:cubicBezTo>
                    <a:pt x="30" y="45"/>
                    <a:pt x="28" y="47"/>
                    <a:pt x="19" y="44"/>
                  </a:cubicBezTo>
                  <a:cubicBezTo>
                    <a:pt x="13" y="54"/>
                    <a:pt x="18" y="61"/>
                    <a:pt x="5" y="58"/>
                  </a:cubicBezTo>
                  <a:cubicBezTo>
                    <a:pt x="0" y="50"/>
                    <a:pt x="3" y="44"/>
                    <a:pt x="1" y="34"/>
                  </a:cubicBezTo>
                  <a:cubicBezTo>
                    <a:pt x="2" y="32"/>
                    <a:pt x="3" y="28"/>
                    <a:pt x="3" y="28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 userDrawn="1"/>
          </p:nvSpPr>
          <p:spPr bwMode="ltGray">
            <a:xfrm>
              <a:off x="2506" y="869"/>
              <a:ext cx="47" cy="24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29" y="0"/>
                </a:cxn>
                <a:cxn ang="0">
                  <a:pos x="49" y="16"/>
                </a:cxn>
                <a:cxn ang="0">
                  <a:pos x="35" y="14"/>
                </a:cxn>
                <a:cxn ang="0">
                  <a:pos x="3" y="16"/>
                </a:cxn>
                <a:cxn ang="0">
                  <a:pos x="7" y="0"/>
                </a:cxn>
              </a:cxnLst>
              <a:rect l="0" t="0" r="r" b="b"/>
              <a:pathLst>
                <a:path w="49" h="29">
                  <a:moveTo>
                    <a:pt x="7" y="0"/>
                  </a:moveTo>
                  <a:cubicBezTo>
                    <a:pt x="15" y="6"/>
                    <a:pt x="19" y="2"/>
                    <a:pt x="29" y="0"/>
                  </a:cubicBezTo>
                  <a:cubicBezTo>
                    <a:pt x="45" y="5"/>
                    <a:pt x="40" y="3"/>
                    <a:pt x="49" y="16"/>
                  </a:cubicBezTo>
                  <a:cubicBezTo>
                    <a:pt x="46" y="29"/>
                    <a:pt x="42" y="21"/>
                    <a:pt x="35" y="14"/>
                  </a:cubicBezTo>
                  <a:cubicBezTo>
                    <a:pt x="26" y="15"/>
                    <a:pt x="12" y="19"/>
                    <a:pt x="3" y="16"/>
                  </a:cubicBezTo>
                  <a:cubicBezTo>
                    <a:pt x="0" y="6"/>
                    <a:pt x="7" y="10"/>
                    <a:pt x="7" y="0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" name="Freeform 19"/>
            <p:cNvSpPr>
              <a:spLocks/>
            </p:cNvSpPr>
            <p:nvPr userDrawn="1"/>
          </p:nvSpPr>
          <p:spPr bwMode="ltGray">
            <a:xfrm>
              <a:off x="2555" y="832"/>
              <a:ext cx="61" cy="42"/>
            </a:xfrm>
            <a:custGeom>
              <a:avLst/>
              <a:gdLst/>
              <a:ahLst/>
              <a:cxnLst>
                <a:cxn ang="0">
                  <a:pos x="21" y="38"/>
                </a:cxn>
                <a:cxn ang="0">
                  <a:pos x="15" y="26"/>
                </a:cxn>
                <a:cxn ang="0">
                  <a:pos x="3" y="22"/>
                </a:cxn>
                <a:cxn ang="0">
                  <a:pos x="13" y="8"/>
                </a:cxn>
                <a:cxn ang="0">
                  <a:pos x="25" y="0"/>
                </a:cxn>
                <a:cxn ang="0">
                  <a:pos x="49" y="10"/>
                </a:cxn>
                <a:cxn ang="0">
                  <a:pos x="53" y="20"/>
                </a:cxn>
                <a:cxn ang="0">
                  <a:pos x="61" y="32"/>
                </a:cxn>
                <a:cxn ang="0">
                  <a:pos x="41" y="38"/>
                </a:cxn>
                <a:cxn ang="0">
                  <a:pos x="23" y="44"/>
                </a:cxn>
                <a:cxn ang="0">
                  <a:pos x="21" y="38"/>
                </a:cxn>
              </a:cxnLst>
              <a:rect l="0" t="0" r="r" b="b"/>
              <a:pathLst>
                <a:path w="61" h="48">
                  <a:moveTo>
                    <a:pt x="21" y="38"/>
                  </a:moveTo>
                  <a:cubicBezTo>
                    <a:pt x="19" y="34"/>
                    <a:pt x="19" y="29"/>
                    <a:pt x="15" y="26"/>
                  </a:cubicBezTo>
                  <a:cubicBezTo>
                    <a:pt x="12" y="24"/>
                    <a:pt x="3" y="22"/>
                    <a:pt x="3" y="22"/>
                  </a:cubicBezTo>
                  <a:cubicBezTo>
                    <a:pt x="0" y="12"/>
                    <a:pt x="5" y="12"/>
                    <a:pt x="13" y="8"/>
                  </a:cubicBezTo>
                  <a:cubicBezTo>
                    <a:pt x="17" y="6"/>
                    <a:pt x="25" y="0"/>
                    <a:pt x="25" y="0"/>
                  </a:cubicBezTo>
                  <a:cubicBezTo>
                    <a:pt x="37" y="2"/>
                    <a:pt x="41" y="2"/>
                    <a:pt x="49" y="10"/>
                  </a:cubicBezTo>
                  <a:cubicBezTo>
                    <a:pt x="45" y="21"/>
                    <a:pt x="46" y="12"/>
                    <a:pt x="53" y="20"/>
                  </a:cubicBezTo>
                  <a:cubicBezTo>
                    <a:pt x="56" y="24"/>
                    <a:pt x="61" y="32"/>
                    <a:pt x="61" y="32"/>
                  </a:cubicBezTo>
                  <a:cubicBezTo>
                    <a:pt x="56" y="47"/>
                    <a:pt x="53" y="42"/>
                    <a:pt x="41" y="38"/>
                  </a:cubicBezTo>
                  <a:cubicBezTo>
                    <a:pt x="27" y="47"/>
                    <a:pt x="34" y="48"/>
                    <a:pt x="23" y="44"/>
                  </a:cubicBezTo>
                  <a:cubicBezTo>
                    <a:pt x="22" y="42"/>
                    <a:pt x="21" y="38"/>
                    <a:pt x="21" y="38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" name="Freeform 20"/>
            <p:cNvSpPr>
              <a:spLocks/>
            </p:cNvSpPr>
            <p:nvPr userDrawn="1"/>
          </p:nvSpPr>
          <p:spPr bwMode="ltGray">
            <a:xfrm>
              <a:off x="2572" y="852"/>
              <a:ext cx="286" cy="149"/>
            </a:xfrm>
            <a:custGeom>
              <a:avLst/>
              <a:gdLst/>
              <a:ahLst/>
              <a:cxnLst>
                <a:cxn ang="0">
                  <a:pos x="46" y="28"/>
                </a:cxn>
                <a:cxn ang="0">
                  <a:pos x="36" y="14"/>
                </a:cxn>
                <a:cxn ang="0">
                  <a:pos x="26" y="30"/>
                </a:cxn>
                <a:cxn ang="0">
                  <a:pos x="0" y="24"/>
                </a:cxn>
                <a:cxn ang="0">
                  <a:pos x="10" y="42"/>
                </a:cxn>
                <a:cxn ang="0">
                  <a:pos x="16" y="62"/>
                </a:cxn>
                <a:cxn ang="0">
                  <a:pos x="24" y="48"/>
                </a:cxn>
                <a:cxn ang="0">
                  <a:pos x="30" y="44"/>
                </a:cxn>
                <a:cxn ang="0">
                  <a:pos x="48" y="56"/>
                </a:cxn>
                <a:cxn ang="0">
                  <a:pos x="70" y="62"/>
                </a:cxn>
                <a:cxn ang="0">
                  <a:pos x="88" y="72"/>
                </a:cxn>
                <a:cxn ang="0">
                  <a:pos x="106" y="102"/>
                </a:cxn>
                <a:cxn ang="0">
                  <a:pos x="104" y="122"/>
                </a:cxn>
                <a:cxn ang="0">
                  <a:pos x="98" y="134"/>
                </a:cxn>
                <a:cxn ang="0">
                  <a:pos x="122" y="128"/>
                </a:cxn>
                <a:cxn ang="0">
                  <a:pos x="140" y="140"/>
                </a:cxn>
                <a:cxn ang="0">
                  <a:pos x="168" y="148"/>
                </a:cxn>
                <a:cxn ang="0">
                  <a:pos x="174" y="146"/>
                </a:cxn>
                <a:cxn ang="0">
                  <a:pos x="168" y="134"/>
                </a:cxn>
                <a:cxn ang="0">
                  <a:pos x="178" y="136"/>
                </a:cxn>
                <a:cxn ang="0">
                  <a:pos x="186" y="118"/>
                </a:cxn>
                <a:cxn ang="0">
                  <a:pos x="202" y="122"/>
                </a:cxn>
                <a:cxn ang="0">
                  <a:pos x="214" y="130"/>
                </a:cxn>
                <a:cxn ang="0">
                  <a:pos x="244" y="168"/>
                </a:cxn>
                <a:cxn ang="0">
                  <a:pos x="262" y="178"/>
                </a:cxn>
                <a:cxn ang="0">
                  <a:pos x="284" y="170"/>
                </a:cxn>
                <a:cxn ang="0">
                  <a:pos x="268" y="160"/>
                </a:cxn>
                <a:cxn ang="0">
                  <a:pos x="256" y="138"/>
                </a:cxn>
                <a:cxn ang="0">
                  <a:pos x="250" y="132"/>
                </a:cxn>
                <a:cxn ang="0">
                  <a:pos x="248" y="122"/>
                </a:cxn>
                <a:cxn ang="0">
                  <a:pos x="236" y="116"/>
                </a:cxn>
                <a:cxn ang="0">
                  <a:pos x="240" y="96"/>
                </a:cxn>
                <a:cxn ang="0">
                  <a:pos x="220" y="86"/>
                </a:cxn>
                <a:cxn ang="0">
                  <a:pos x="210" y="70"/>
                </a:cxn>
                <a:cxn ang="0">
                  <a:pos x="190" y="54"/>
                </a:cxn>
                <a:cxn ang="0">
                  <a:pos x="168" y="38"/>
                </a:cxn>
                <a:cxn ang="0">
                  <a:pos x="156" y="34"/>
                </a:cxn>
                <a:cxn ang="0">
                  <a:pos x="120" y="16"/>
                </a:cxn>
                <a:cxn ang="0">
                  <a:pos x="102" y="4"/>
                </a:cxn>
                <a:cxn ang="0">
                  <a:pos x="96" y="0"/>
                </a:cxn>
                <a:cxn ang="0">
                  <a:pos x="70" y="10"/>
                </a:cxn>
                <a:cxn ang="0">
                  <a:pos x="56" y="32"/>
                </a:cxn>
                <a:cxn ang="0">
                  <a:pos x="46" y="28"/>
                </a:cxn>
              </a:cxnLst>
              <a:rect l="0" t="0" r="r" b="b"/>
              <a:pathLst>
                <a:path w="286" h="182">
                  <a:moveTo>
                    <a:pt x="46" y="28"/>
                  </a:moveTo>
                  <a:cubicBezTo>
                    <a:pt x="41" y="14"/>
                    <a:pt x="46" y="17"/>
                    <a:pt x="36" y="14"/>
                  </a:cubicBezTo>
                  <a:cubicBezTo>
                    <a:pt x="31" y="17"/>
                    <a:pt x="26" y="30"/>
                    <a:pt x="26" y="30"/>
                  </a:cubicBezTo>
                  <a:cubicBezTo>
                    <a:pt x="12" y="25"/>
                    <a:pt x="19" y="21"/>
                    <a:pt x="0" y="24"/>
                  </a:cubicBezTo>
                  <a:cubicBezTo>
                    <a:pt x="2" y="33"/>
                    <a:pt x="2" y="37"/>
                    <a:pt x="10" y="42"/>
                  </a:cubicBezTo>
                  <a:cubicBezTo>
                    <a:pt x="12" y="49"/>
                    <a:pt x="14" y="55"/>
                    <a:pt x="16" y="62"/>
                  </a:cubicBezTo>
                  <a:cubicBezTo>
                    <a:pt x="24" y="59"/>
                    <a:pt x="27" y="57"/>
                    <a:pt x="24" y="48"/>
                  </a:cubicBezTo>
                  <a:cubicBezTo>
                    <a:pt x="26" y="47"/>
                    <a:pt x="28" y="43"/>
                    <a:pt x="30" y="44"/>
                  </a:cubicBezTo>
                  <a:cubicBezTo>
                    <a:pt x="48" y="48"/>
                    <a:pt x="36" y="52"/>
                    <a:pt x="48" y="56"/>
                  </a:cubicBezTo>
                  <a:cubicBezTo>
                    <a:pt x="74" y="65"/>
                    <a:pt x="47" y="56"/>
                    <a:pt x="70" y="62"/>
                  </a:cubicBezTo>
                  <a:cubicBezTo>
                    <a:pt x="77" y="64"/>
                    <a:pt x="88" y="72"/>
                    <a:pt x="88" y="72"/>
                  </a:cubicBezTo>
                  <a:cubicBezTo>
                    <a:pt x="96" y="84"/>
                    <a:pt x="102" y="87"/>
                    <a:pt x="106" y="102"/>
                  </a:cubicBezTo>
                  <a:cubicBezTo>
                    <a:pt x="105" y="109"/>
                    <a:pt x="106" y="115"/>
                    <a:pt x="104" y="122"/>
                  </a:cubicBezTo>
                  <a:cubicBezTo>
                    <a:pt x="103" y="126"/>
                    <a:pt x="94" y="132"/>
                    <a:pt x="98" y="134"/>
                  </a:cubicBezTo>
                  <a:cubicBezTo>
                    <a:pt x="106" y="137"/>
                    <a:pt x="122" y="128"/>
                    <a:pt x="122" y="128"/>
                  </a:cubicBezTo>
                  <a:cubicBezTo>
                    <a:pt x="130" y="131"/>
                    <a:pt x="133" y="135"/>
                    <a:pt x="140" y="140"/>
                  </a:cubicBezTo>
                  <a:cubicBezTo>
                    <a:pt x="148" y="145"/>
                    <a:pt x="159" y="145"/>
                    <a:pt x="168" y="148"/>
                  </a:cubicBezTo>
                  <a:cubicBezTo>
                    <a:pt x="170" y="147"/>
                    <a:pt x="173" y="148"/>
                    <a:pt x="174" y="146"/>
                  </a:cubicBezTo>
                  <a:cubicBezTo>
                    <a:pt x="176" y="142"/>
                    <a:pt x="164" y="136"/>
                    <a:pt x="168" y="134"/>
                  </a:cubicBezTo>
                  <a:cubicBezTo>
                    <a:pt x="171" y="132"/>
                    <a:pt x="175" y="135"/>
                    <a:pt x="178" y="136"/>
                  </a:cubicBezTo>
                  <a:cubicBezTo>
                    <a:pt x="182" y="131"/>
                    <a:pt x="186" y="118"/>
                    <a:pt x="186" y="118"/>
                  </a:cubicBezTo>
                  <a:cubicBezTo>
                    <a:pt x="189" y="119"/>
                    <a:pt x="199" y="120"/>
                    <a:pt x="202" y="122"/>
                  </a:cubicBezTo>
                  <a:cubicBezTo>
                    <a:pt x="206" y="124"/>
                    <a:pt x="214" y="130"/>
                    <a:pt x="214" y="130"/>
                  </a:cubicBezTo>
                  <a:cubicBezTo>
                    <a:pt x="224" y="145"/>
                    <a:pt x="228" y="158"/>
                    <a:pt x="244" y="168"/>
                  </a:cubicBezTo>
                  <a:cubicBezTo>
                    <a:pt x="250" y="172"/>
                    <a:pt x="262" y="178"/>
                    <a:pt x="262" y="178"/>
                  </a:cubicBezTo>
                  <a:cubicBezTo>
                    <a:pt x="265" y="178"/>
                    <a:pt x="286" y="182"/>
                    <a:pt x="284" y="170"/>
                  </a:cubicBezTo>
                  <a:cubicBezTo>
                    <a:pt x="283" y="164"/>
                    <a:pt x="268" y="160"/>
                    <a:pt x="268" y="160"/>
                  </a:cubicBezTo>
                  <a:cubicBezTo>
                    <a:pt x="261" y="150"/>
                    <a:pt x="270" y="143"/>
                    <a:pt x="256" y="138"/>
                  </a:cubicBezTo>
                  <a:cubicBezTo>
                    <a:pt x="254" y="136"/>
                    <a:pt x="251" y="135"/>
                    <a:pt x="250" y="132"/>
                  </a:cubicBezTo>
                  <a:cubicBezTo>
                    <a:pt x="248" y="129"/>
                    <a:pt x="250" y="125"/>
                    <a:pt x="248" y="122"/>
                  </a:cubicBezTo>
                  <a:cubicBezTo>
                    <a:pt x="246" y="118"/>
                    <a:pt x="240" y="118"/>
                    <a:pt x="236" y="116"/>
                  </a:cubicBezTo>
                  <a:cubicBezTo>
                    <a:pt x="230" y="107"/>
                    <a:pt x="227" y="100"/>
                    <a:pt x="240" y="96"/>
                  </a:cubicBezTo>
                  <a:cubicBezTo>
                    <a:pt x="236" y="83"/>
                    <a:pt x="236" y="84"/>
                    <a:pt x="220" y="86"/>
                  </a:cubicBezTo>
                  <a:cubicBezTo>
                    <a:pt x="209" y="82"/>
                    <a:pt x="208" y="82"/>
                    <a:pt x="210" y="70"/>
                  </a:cubicBezTo>
                  <a:cubicBezTo>
                    <a:pt x="207" y="60"/>
                    <a:pt x="199" y="57"/>
                    <a:pt x="190" y="54"/>
                  </a:cubicBezTo>
                  <a:cubicBezTo>
                    <a:pt x="181" y="45"/>
                    <a:pt x="181" y="42"/>
                    <a:pt x="168" y="38"/>
                  </a:cubicBezTo>
                  <a:cubicBezTo>
                    <a:pt x="164" y="37"/>
                    <a:pt x="156" y="34"/>
                    <a:pt x="156" y="34"/>
                  </a:cubicBezTo>
                  <a:cubicBezTo>
                    <a:pt x="146" y="24"/>
                    <a:pt x="134" y="21"/>
                    <a:pt x="120" y="16"/>
                  </a:cubicBezTo>
                  <a:cubicBezTo>
                    <a:pt x="113" y="14"/>
                    <a:pt x="108" y="8"/>
                    <a:pt x="102" y="4"/>
                  </a:cubicBezTo>
                  <a:cubicBezTo>
                    <a:pt x="100" y="3"/>
                    <a:pt x="96" y="0"/>
                    <a:pt x="96" y="0"/>
                  </a:cubicBezTo>
                  <a:cubicBezTo>
                    <a:pt x="83" y="2"/>
                    <a:pt x="79" y="1"/>
                    <a:pt x="70" y="10"/>
                  </a:cubicBezTo>
                  <a:cubicBezTo>
                    <a:pt x="67" y="19"/>
                    <a:pt x="63" y="27"/>
                    <a:pt x="56" y="32"/>
                  </a:cubicBezTo>
                  <a:cubicBezTo>
                    <a:pt x="49" y="30"/>
                    <a:pt x="52" y="31"/>
                    <a:pt x="46" y="28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" name="Freeform 21"/>
            <p:cNvSpPr>
              <a:spLocks/>
            </p:cNvSpPr>
            <p:nvPr userDrawn="1"/>
          </p:nvSpPr>
          <p:spPr bwMode="ltGray">
            <a:xfrm>
              <a:off x="2820" y="866"/>
              <a:ext cx="78" cy="64"/>
            </a:xfrm>
            <a:custGeom>
              <a:avLst/>
              <a:gdLst/>
              <a:ahLst/>
              <a:cxnLst>
                <a:cxn ang="0">
                  <a:pos x="1" y="58"/>
                </a:cxn>
                <a:cxn ang="0">
                  <a:pos x="27" y="60"/>
                </a:cxn>
                <a:cxn ang="0">
                  <a:pos x="45" y="48"/>
                </a:cxn>
                <a:cxn ang="0">
                  <a:pos x="57" y="30"/>
                </a:cxn>
                <a:cxn ang="0">
                  <a:pos x="43" y="14"/>
                </a:cxn>
                <a:cxn ang="0">
                  <a:pos x="43" y="4"/>
                </a:cxn>
                <a:cxn ang="0">
                  <a:pos x="71" y="26"/>
                </a:cxn>
                <a:cxn ang="0">
                  <a:pos x="67" y="54"/>
                </a:cxn>
                <a:cxn ang="0">
                  <a:pos x="33" y="78"/>
                </a:cxn>
                <a:cxn ang="0">
                  <a:pos x="9" y="66"/>
                </a:cxn>
                <a:cxn ang="0">
                  <a:pos x="3" y="62"/>
                </a:cxn>
                <a:cxn ang="0">
                  <a:pos x="1" y="58"/>
                </a:cxn>
              </a:cxnLst>
              <a:rect l="0" t="0" r="r" b="b"/>
              <a:pathLst>
                <a:path w="78" h="78">
                  <a:moveTo>
                    <a:pt x="1" y="58"/>
                  </a:moveTo>
                  <a:cubicBezTo>
                    <a:pt x="6" y="44"/>
                    <a:pt x="18" y="57"/>
                    <a:pt x="27" y="60"/>
                  </a:cubicBezTo>
                  <a:cubicBezTo>
                    <a:pt x="35" y="57"/>
                    <a:pt x="38" y="52"/>
                    <a:pt x="45" y="48"/>
                  </a:cubicBezTo>
                  <a:cubicBezTo>
                    <a:pt x="48" y="40"/>
                    <a:pt x="51" y="36"/>
                    <a:pt x="57" y="30"/>
                  </a:cubicBezTo>
                  <a:cubicBezTo>
                    <a:pt x="55" y="23"/>
                    <a:pt x="43" y="14"/>
                    <a:pt x="43" y="14"/>
                  </a:cubicBezTo>
                  <a:cubicBezTo>
                    <a:pt x="33" y="0"/>
                    <a:pt x="30" y="1"/>
                    <a:pt x="43" y="4"/>
                  </a:cubicBezTo>
                  <a:cubicBezTo>
                    <a:pt x="54" y="11"/>
                    <a:pt x="58" y="22"/>
                    <a:pt x="71" y="26"/>
                  </a:cubicBezTo>
                  <a:cubicBezTo>
                    <a:pt x="78" y="37"/>
                    <a:pt x="78" y="46"/>
                    <a:pt x="67" y="54"/>
                  </a:cubicBezTo>
                  <a:cubicBezTo>
                    <a:pt x="51" y="49"/>
                    <a:pt x="53" y="71"/>
                    <a:pt x="33" y="78"/>
                  </a:cubicBezTo>
                  <a:cubicBezTo>
                    <a:pt x="16" y="72"/>
                    <a:pt x="25" y="76"/>
                    <a:pt x="9" y="66"/>
                  </a:cubicBezTo>
                  <a:cubicBezTo>
                    <a:pt x="7" y="65"/>
                    <a:pt x="3" y="62"/>
                    <a:pt x="3" y="62"/>
                  </a:cubicBezTo>
                  <a:cubicBezTo>
                    <a:pt x="0" y="54"/>
                    <a:pt x="13" y="42"/>
                    <a:pt x="1" y="58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" name="Freeform 22"/>
            <p:cNvSpPr>
              <a:spLocks/>
            </p:cNvSpPr>
            <p:nvPr userDrawn="1"/>
          </p:nvSpPr>
          <p:spPr bwMode="ltGray">
            <a:xfrm>
              <a:off x="2984" y="732"/>
              <a:ext cx="19" cy="14"/>
            </a:xfrm>
            <a:custGeom>
              <a:avLst/>
              <a:gdLst/>
              <a:ahLst/>
              <a:cxnLst>
                <a:cxn ang="0">
                  <a:pos x="3" y="4"/>
                </a:cxn>
                <a:cxn ang="0">
                  <a:pos x="3" y="14"/>
                </a:cxn>
                <a:cxn ang="0">
                  <a:pos x="3" y="4"/>
                </a:cxn>
              </a:cxnLst>
              <a:rect l="0" t="0" r="r" b="b"/>
              <a:pathLst>
                <a:path w="17" h="18">
                  <a:moveTo>
                    <a:pt x="3" y="4"/>
                  </a:moveTo>
                  <a:cubicBezTo>
                    <a:pt x="17" y="7"/>
                    <a:pt x="16" y="18"/>
                    <a:pt x="3" y="14"/>
                  </a:cubicBezTo>
                  <a:cubicBezTo>
                    <a:pt x="0" y="6"/>
                    <a:pt x="7" y="0"/>
                    <a:pt x="3" y="4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" name="Freeform 23"/>
            <p:cNvSpPr>
              <a:spLocks/>
            </p:cNvSpPr>
            <p:nvPr userDrawn="1"/>
          </p:nvSpPr>
          <p:spPr bwMode="ltGray">
            <a:xfrm>
              <a:off x="3083" y="830"/>
              <a:ext cx="26" cy="19"/>
            </a:xfrm>
            <a:custGeom>
              <a:avLst/>
              <a:gdLst/>
              <a:ahLst/>
              <a:cxnLst>
                <a:cxn ang="0">
                  <a:pos x="8" y="14"/>
                </a:cxn>
                <a:cxn ang="0">
                  <a:pos x="14" y="0"/>
                </a:cxn>
                <a:cxn ang="0">
                  <a:pos x="14" y="22"/>
                </a:cxn>
                <a:cxn ang="0">
                  <a:pos x="8" y="14"/>
                </a:cxn>
              </a:cxnLst>
              <a:rect l="0" t="0" r="r" b="b"/>
              <a:pathLst>
                <a:path w="26" h="22">
                  <a:moveTo>
                    <a:pt x="8" y="14"/>
                  </a:moveTo>
                  <a:cubicBezTo>
                    <a:pt x="5" y="6"/>
                    <a:pt x="5" y="3"/>
                    <a:pt x="14" y="0"/>
                  </a:cubicBezTo>
                  <a:cubicBezTo>
                    <a:pt x="26" y="4"/>
                    <a:pt x="23" y="16"/>
                    <a:pt x="14" y="22"/>
                  </a:cubicBezTo>
                  <a:cubicBezTo>
                    <a:pt x="0" y="17"/>
                    <a:pt x="13" y="3"/>
                    <a:pt x="8" y="14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" name="Freeform 24"/>
            <p:cNvSpPr>
              <a:spLocks/>
            </p:cNvSpPr>
            <p:nvPr userDrawn="1"/>
          </p:nvSpPr>
          <p:spPr bwMode="ltGray">
            <a:xfrm>
              <a:off x="2766" y="610"/>
              <a:ext cx="19" cy="12"/>
            </a:xfrm>
            <a:custGeom>
              <a:avLst/>
              <a:gdLst/>
              <a:ahLst/>
              <a:cxnLst>
                <a:cxn ang="0">
                  <a:pos x="7" y="12"/>
                </a:cxn>
                <a:cxn ang="0">
                  <a:pos x="17" y="2"/>
                </a:cxn>
                <a:cxn ang="0">
                  <a:pos x="9" y="12"/>
                </a:cxn>
                <a:cxn ang="0">
                  <a:pos x="7" y="12"/>
                </a:cxn>
              </a:cxnLst>
              <a:rect l="0" t="0" r="r" b="b"/>
              <a:pathLst>
                <a:path w="20" h="15">
                  <a:moveTo>
                    <a:pt x="7" y="12"/>
                  </a:moveTo>
                  <a:cubicBezTo>
                    <a:pt x="0" y="1"/>
                    <a:pt x="6" y="0"/>
                    <a:pt x="17" y="2"/>
                  </a:cubicBezTo>
                  <a:cubicBezTo>
                    <a:pt x="20" y="10"/>
                    <a:pt x="18" y="15"/>
                    <a:pt x="9" y="12"/>
                  </a:cubicBezTo>
                  <a:cubicBezTo>
                    <a:pt x="4" y="4"/>
                    <a:pt x="4" y="4"/>
                    <a:pt x="7" y="12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5" name="Freeform 25"/>
            <p:cNvSpPr>
              <a:spLocks/>
            </p:cNvSpPr>
            <p:nvPr userDrawn="1"/>
          </p:nvSpPr>
          <p:spPr bwMode="ltGray">
            <a:xfrm>
              <a:off x="2600" y="712"/>
              <a:ext cx="19" cy="12"/>
            </a:xfrm>
            <a:custGeom>
              <a:avLst/>
              <a:gdLst/>
              <a:ahLst/>
              <a:cxnLst>
                <a:cxn ang="0">
                  <a:pos x="7" y="12"/>
                </a:cxn>
                <a:cxn ang="0">
                  <a:pos x="15" y="2"/>
                </a:cxn>
                <a:cxn ang="0">
                  <a:pos x="15" y="14"/>
                </a:cxn>
                <a:cxn ang="0">
                  <a:pos x="7" y="12"/>
                </a:cxn>
              </a:cxnLst>
              <a:rect l="0" t="0" r="r" b="b"/>
              <a:pathLst>
                <a:path w="20" h="15">
                  <a:moveTo>
                    <a:pt x="7" y="12"/>
                  </a:moveTo>
                  <a:cubicBezTo>
                    <a:pt x="0" y="2"/>
                    <a:pt x="3" y="0"/>
                    <a:pt x="15" y="2"/>
                  </a:cubicBezTo>
                  <a:cubicBezTo>
                    <a:pt x="16" y="4"/>
                    <a:pt x="20" y="12"/>
                    <a:pt x="15" y="14"/>
                  </a:cubicBezTo>
                  <a:cubicBezTo>
                    <a:pt x="12" y="15"/>
                    <a:pt x="7" y="12"/>
                    <a:pt x="7" y="12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6" name="Freeform 26"/>
            <p:cNvSpPr>
              <a:spLocks/>
            </p:cNvSpPr>
            <p:nvPr userDrawn="1"/>
          </p:nvSpPr>
          <p:spPr bwMode="ltGray">
            <a:xfrm>
              <a:off x="2417" y="680"/>
              <a:ext cx="80" cy="66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14" y="24"/>
                </a:cxn>
                <a:cxn ang="0">
                  <a:pos x="26" y="20"/>
                </a:cxn>
                <a:cxn ang="0">
                  <a:pos x="48" y="18"/>
                </a:cxn>
                <a:cxn ang="0">
                  <a:pos x="58" y="0"/>
                </a:cxn>
                <a:cxn ang="0">
                  <a:pos x="80" y="40"/>
                </a:cxn>
                <a:cxn ang="0">
                  <a:pos x="70" y="56"/>
                </a:cxn>
                <a:cxn ang="0">
                  <a:pos x="54" y="62"/>
                </a:cxn>
                <a:cxn ang="0">
                  <a:pos x="48" y="80"/>
                </a:cxn>
                <a:cxn ang="0">
                  <a:pos x="32" y="68"/>
                </a:cxn>
                <a:cxn ang="0">
                  <a:pos x="38" y="52"/>
                </a:cxn>
                <a:cxn ang="0">
                  <a:pos x="30" y="28"/>
                </a:cxn>
                <a:cxn ang="0">
                  <a:pos x="20" y="48"/>
                </a:cxn>
                <a:cxn ang="0">
                  <a:pos x="8" y="56"/>
                </a:cxn>
                <a:cxn ang="0">
                  <a:pos x="0" y="50"/>
                </a:cxn>
              </a:cxnLst>
              <a:rect l="0" t="0" r="r" b="b"/>
              <a:pathLst>
                <a:path w="80" h="80">
                  <a:moveTo>
                    <a:pt x="0" y="50"/>
                  </a:moveTo>
                  <a:cubicBezTo>
                    <a:pt x="1" y="47"/>
                    <a:pt x="12" y="25"/>
                    <a:pt x="14" y="24"/>
                  </a:cubicBezTo>
                  <a:cubicBezTo>
                    <a:pt x="17" y="22"/>
                    <a:pt x="26" y="20"/>
                    <a:pt x="26" y="20"/>
                  </a:cubicBezTo>
                  <a:cubicBezTo>
                    <a:pt x="34" y="23"/>
                    <a:pt x="40" y="21"/>
                    <a:pt x="48" y="18"/>
                  </a:cubicBezTo>
                  <a:cubicBezTo>
                    <a:pt x="52" y="12"/>
                    <a:pt x="54" y="6"/>
                    <a:pt x="58" y="0"/>
                  </a:cubicBezTo>
                  <a:cubicBezTo>
                    <a:pt x="70" y="4"/>
                    <a:pt x="76" y="28"/>
                    <a:pt x="80" y="40"/>
                  </a:cubicBezTo>
                  <a:cubicBezTo>
                    <a:pt x="75" y="54"/>
                    <a:pt x="80" y="50"/>
                    <a:pt x="70" y="56"/>
                  </a:cubicBezTo>
                  <a:cubicBezTo>
                    <a:pt x="61" y="53"/>
                    <a:pt x="59" y="54"/>
                    <a:pt x="54" y="62"/>
                  </a:cubicBezTo>
                  <a:cubicBezTo>
                    <a:pt x="57" y="71"/>
                    <a:pt x="56" y="75"/>
                    <a:pt x="48" y="80"/>
                  </a:cubicBezTo>
                  <a:cubicBezTo>
                    <a:pt x="40" y="77"/>
                    <a:pt x="39" y="72"/>
                    <a:pt x="32" y="68"/>
                  </a:cubicBezTo>
                  <a:cubicBezTo>
                    <a:pt x="26" y="59"/>
                    <a:pt x="30" y="57"/>
                    <a:pt x="38" y="52"/>
                  </a:cubicBezTo>
                  <a:cubicBezTo>
                    <a:pt x="41" y="42"/>
                    <a:pt x="39" y="34"/>
                    <a:pt x="30" y="28"/>
                  </a:cubicBezTo>
                  <a:cubicBezTo>
                    <a:pt x="20" y="31"/>
                    <a:pt x="30" y="40"/>
                    <a:pt x="20" y="48"/>
                  </a:cubicBezTo>
                  <a:cubicBezTo>
                    <a:pt x="16" y="51"/>
                    <a:pt x="8" y="56"/>
                    <a:pt x="8" y="56"/>
                  </a:cubicBezTo>
                  <a:cubicBezTo>
                    <a:pt x="2" y="50"/>
                    <a:pt x="5" y="50"/>
                    <a:pt x="0" y="50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" name="Freeform 27"/>
            <p:cNvSpPr>
              <a:spLocks/>
            </p:cNvSpPr>
            <p:nvPr userDrawn="1"/>
          </p:nvSpPr>
          <p:spPr bwMode="ltGray">
            <a:xfrm>
              <a:off x="2391" y="541"/>
              <a:ext cx="94" cy="142"/>
            </a:xfrm>
            <a:custGeom>
              <a:avLst/>
              <a:gdLst/>
              <a:ahLst/>
              <a:cxnLst>
                <a:cxn ang="0">
                  <a:pos x="14" y="96"/>
                </a:cxn>
                <a:cxn ang="0">
                  <a:pos x="26" y="128"/>
                </a:cxn>
                <a:cxn ang="0">
                  <a:pos x="32" y="108"/>
                </a:cxn>
                <a:cxn ang="0">
                  <a:pos x="52" y="100"/>
                </a:cxn>
                <a:cxn ang="0">
                  <a:pos x="46" y="124"/>
                </a:cxn>
                <a:cxn ang="0">
                  <a:pos x="66" y="126"/>
                </a:cxn>
                <a:cxn ang="0">
                  <a:pos x="76" y="142"/>
                </a:cxn>
                <a:cxn ang="0">
                  <a:pos x="58" y="148"/>
                </a:cxn>
                <a:cxn ang="0">
                  <a:pos x="74" y="174"/>
                </a:cxn>
                <a:cxn ang="0">
                  <a:pos x="84" y="154"/>
                </a:cxn>
                <a:cxn ang="0">
                  <a:pos x="82" y="112"/>
                </a:cxn>
                <a:cxn ang="0">
                  <a:pos x="60" y="106"/>
                </a:cxn>
                <a:cxn ang="0">
                  <a:pos x="50" y="82"/>
                </a:cxn>
                <a:cxn ang="0">
                  <a:pos x="34" y="82"/>
                </a:cxn>
                <a:cxn ang="0">
                  <a:pos x="30" y="70"/>
                </a:cxn>
                <a:cxn ang="0">
                  <a:pos x="42" y="42"/>
                </a:cxn>
                <a:cxn ang="0">
                  <a:pos x="30" y="0"/>
                </a:cxn>
                <a:cxn ang="0">
                  <a:pos x="18" y="22"/>
                </a:cxn>
                <a:cxn ang="0">
                  <a:pos x="4" y="46"/>
                </a:cxn>
                <a:cxn ang="0">
                  <a:pos x="14" y="76"/>
                </a:cxn>
                <a:cxn ang="0">
                  <a:pos x="14" y="96"/>
                </a:cxn>
              </a:cxnLst>
              <a:rect l="0" t="0" r="r" b="b"/>
              <a:pathLst>
                <a:path w="94" h="174">
                  <a:moveTo>
                    <a:pt x="14" y="96"/>
                  </a:moveTo>
                  <a:cubicBezTo>
                    <a:pt x="11" y="109"/>
                    <a:pt x="15" y="120"/>
                    <a:pt x="26" y="128"/>
                  </a:cubicBezTo>
                  <a:cubicBezTo>
                    <a:pt x="34" y="120"/>
                    <a:pt x="35" y="119"/>
                    <a:pt x="32" y="108"/>
                  </a:cubicBezTo>
                  <a:cubicBezTo>
                    <a:pt x="35" y="92"/>
                    <a:pt x="39" y="92"/>
                    <a:pt x="52" y="100"/>
                  </a:cubicBezTo>
                  <a:cubicBezTo>
                    <a:pt x="59" y="110"/>
                    <a:pt x="49" y="114"/>
                    <a:pt x="46" y="124"/>
                  </a:cubicBezTo>
                  <a:cubicBezTo>
                    <a:pt x="50" y="137"/>
                    <a:pt x="57" y="129"/>
                    <a:pt x="66" y="126"/>
                  </a:cubicBezTo>
                  <a:cubicBezTo>
                    <a:pt x="77" y="129"/>
                    <a:pt x="79" y="131"/>
                    <a:pt x="76" y="142"/>
                  </a:cubicBezTo>
                  <a:cubicBezTo>
                    <a:pt x="67" y="139"/>
                    <a:pt x="65" y="141"/>
                    <a:pt x="58" y="148"/>
                  </a:cubicBezTo>
                  <a:cubicBezTo>
                    <a:pt x="60" y="160"/>
                    <a:pt x="62" y="170"/>
                    <a:pt x="74" y="174"/>
                  </a:cubicBezTo>
                  <a:cubicBezTo>
                    <a:pt x="77" y="165"/>
                    <a:pt x="74" y="157"/>
                    <a:pt x="84" y="154"/>
                  </a:cubicBezTo>
                  <a:cubicBezTo>
                    <a:pt x="91" y="143"/>
                    <a:pt x="94" y="122"/>
                    <a:pt x="82" y="112"/>
                  </a:cubicBezTo>
                  <a:cubicBezTo>
                    <a:pt x="77" y="108"/>
                    <a:pt x="66" y="108"/>
                    <a:pt x="60" y="106"/>
                  </a:cubicBezTo>
                  <a:cubicBezTo>
                    <a:pt x="65" y="92"/>
                    <a:pt x="66" y="87"/>
                    <a:pt x="50" y="82"/>
                  </a:cubicBezTo>
                  <a:cubicBezTo>
                    <a:pt x="48" y="82"/>
                    <a:pt x="37" y="86"/>
                    <a:pt x="34" y="82"/>
                  </a:cubicBezTo>
                  <a:cubicBezTo>
                    <a:pt x="32" y="79"/>
                    <a:pt x="30" y="70"/>
                    <a:pt x="30" y="70"/>
                  </a:cubicBezTo>
                  <a:cubicBezTo>
                    <a:pt x="32" y="54"/>
                    <a:pt x="32" y="52"/>
                    <a:pt x="42" y="42"/>
                  </a:cubicBezTo>
                  <a:cubicBezTo>
                    <a:pt x="41" y="30"/>
                    <a:pt x="45" y="5"/>
                    <a:pt x="30" y="0"/>
                  </a:cubicBezTo>
                  <a:cubicBezTo>
                    <a:pt x="14" y="4"/>
                    <a:pt x="16" y="4"/>
                    <a:pt x="18" y="22"/>
                  </a:cubicBezTo>
                  <a:cubicBezTo>
                    <a:pt x="16" y="39"/>
                    <a:pt x="15" y="35"/>
                    <a:pt x="4" y="46"/>
                  </a:cubicBezTo>
                  <a:cubicBezTo>
                    <a:pt x="0" y="59"/>
                    <a:pt x="5" y="67"/>
                    <a:pt x="14" y="76"/>
                  </a:cubicBezTo>
                  <a:cubicBezTo>
                    <a:pt x="15" y="80"/>
                    <a:pt x="17" y="93"/>
                    <a:pt x="14" y="96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8" name="Freeform 28"/>
            <p:cNvSpPr>
              <a:spLocks/>
            </p:cNvSpPr>
            <p:nvPr userDrawn="1"/>
          </p:nvSpPr>
          <p:spPr bwMode="ltGray">
            <a:xfrm>
              <a:off x="2415" y="644"/>
              <a:ext cx="32" cy="41"/>
            </a:xfrm>
            <a:custGeom>
              <a:avLst/>
              <a:gdLst/>
              <a:ahLst/>
              <a:cxnLst>
                <a:cxn ang="0">
                  <a:pos x="6" y="24"/>
                </a:cxn>
                <a:cxn ang="0">
                  <a:pos x="12" y="0"/>
                </a:cxn>
                <a:cxn ang="0">
                  <a:pos x="20" y="16"/>
                </a:cxn>
                <a:cxn ang="0">
                  <a:pos x="22" y="24"/>
                </a:cxn>
                <a:cxn ang="0">
                  <a:pos x="28" y="26"/>
                </a:cxn>
                <a:cxn ang="0">
                  <a:pos x="32" y="38"/>
                </a:cxn>
                <a:cxn ang="0">
                  <a:pos x="18" y="50"/>
                </a:cxn>
                <a:cxn ang="0">
                  <a:pos x="6" y="24"/>
                </a:cxn>
              </a:cxnLst>
              <a:rect l="0" t="0" r="r" b="b"/>
              <a:pathLst>
                <a:path w="32" h="50">
                  <a:moveTo>
                    <a:pt x="6" y="24"/>
                  </a:moveTo>
                  <a:cubicBezTo>
                    <a:pt x="0" y="15"/>
                    <a:pt x="3" y="6"/>
                    <a:pt x="12" y="0"/>
                  </a:cubicBezTo>
                  <a:cubicBezTo>
                    <a:pt x="23" y="3"/>
                    <a:pt x="23" y="5"/>
                    <a:pt x="20" y="16"/>
                  </a:cubicBezTo>
                  <a:cubicBezTo>
                    <a:pt x="21" y="19"/>
                    <a:pt x="20" y="22"/>
                    <a:pt x="22" y="24"/>
                  </a:cubicBezTo>
                  <a:cubicBezTo>
                    <a:pt x="23" y="26"/>
                    <a:pt x="27" y="24"/>
                    <a:pt x="28" y="26"/>
                  </a:cubicBezTo>
                  <a:cubicBezTo>
                    <a:pt x="30" y="29"/>
                    <a:pt x="32" y="38"/>
                    <a:pt x="32" y="38"/>
                  </a:cubicBezTo>
                  <a:cubicBezTo>
                    <a:pt x="29" y="46"/>
                    <a:pt x="26" y="47"/>
                    <a:pt x="18" y="50"/>
                  </a:cubicBezTo>
                  <a:cubicBezTo>
                    <a:pt x="12" y="41"/>
                    <a:pt x="18" y="24"/>
                    <a:pt x="6" y="24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9" name="Freeform 29"/>
            <p:cNvSpPr>
              <a:spLocks/>
            </p:cNvSpPr>
            <p:nvPr userDrawn="1"/>
          </p:nvSpPr>
          <p:spPr bwMode="ltGray">
            <a:xfrm>
              <a:off x="2349" y="654"/>
              <a:ext cx="45" cy="41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22" y="20"/>
                </a:cxn>
                <a:cxn ang="0">
                  <a:pos x="36" y="0"/>
                </a:cxn>
                <a:cxn ang="0">
                  <a:pos x="24" y="28"/>
                </a:cxn>
                <a:cxn ang="0">
                  <a:pos x="2" y="50"/>
                </a:cxn>
                <a:cxn ang="0">
                  <a:pos x="0" y="44"/>
                </a:cxn>
              </a:cxnLst>
              <a:rect l="0" t="0" r="r" b="b"/>
              <a:pathLst>
                <a:path w="43" h="50">
                  <a:moveTo>
                    <a:pt x="0" y="44"/>
                  </a:moveTo>
                  <a:cubicBezTo>
                    <a:pt x="6" y="38"/>
                    <a:pt x="18" y="29"/>
                    <a:pt x="22" y="20"/>
                  </a:cubicBezTo>
                  <a:cubicBezTo>
                    <a:pt x="27" y="10"/>
                    <a:pt x="25" y="4"/>
                    <a:pt x="36" y="0"/>
                  </a:cubicBezTo>
                  <a:cubicBezTo>
                    <a:pt x="43" y="11"/>
                    <a:pt x="36" y="24"/>
                    <a:pt x="24" y="28"/>
                  </a:cubicBezTo>
                  <a:cubicBezTo>
                    <a:pt x="21" y="38"/>
                    <a:pt x="12" y="47"/>
                    <a:pt x="2" y="50"/>
                  </a:cubicBezTo>
                  <a:cubicBezTo>
                    <a:pt x="1" y="48"/>
                    <a:pt x="0" y="44"/>
                    <a:pt x="0" y="44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" name="Freeform 30"/>
            <p:cNvSpPr>
              <a:spLocks/>
            </p:cNvSpPr>
            <p:nvPr userDrawn="1"/>
          </p:nvSpPr>
          <p:spPr bwMode="ltGray">
            <a:xfrm>
              <a:off x="4808" y="597"/>
              <a:ext cx="701" cy="438"/>
            </a:xfrm>
            <a:custGeom>
              <a:avLst/>
              <a:gdLst/>
              <a:ahLst/>
              <a:cxnLst>
                <a:cxn ang="0">
                  <a:pos x="21" y="280"/>
                </a:cxn>
                <a:cxn ang="0">
                  <a:pos x="24" y="250"/>
                </a:cxn>
                <a:cxn ang="0">
                  <a:pos x="22" y="245"/>
                </a:cxn>
                <a:cxn ang="0">
                  <a:pos x="16" y="218"/>
                </a:cxn>
                <a:cxn ang="0">
                  <a:pos x="4" y="215"/>
                </a:cxn>
                <a:cxn ang="0">
                  <a:pos x="0" y="191"/>
                </a:cxn>
                <a:cxn ang="0">
                  <a:pos x="12" y="180"/>
                </a:cxn>
                <a:cxn ang="0">
                  <a:pos x="6" y="165"/>
                </a:cxn>
                <a:cxn ang="0">
                  <a:pos x="2" y="160"/>
                </a:cxn>
                <a:cxn ang="0">
                  <a:pos x="28" y="120"/>
                </a:cxn>
                <a:cxn ang="0">
                  <a:pos x="44" y="96"/>
                </a:cxn>
                <a:cxn ang="0">
                  <a:pos x="42" y="70"/>
                </a:cxn>
                <a:cxn ang="0">
                  <a:pos x="24" y="43"/>
                </a:cxn>
                <a:cxn ang="0">
                  <a:pos x="20" y="32"/>
                </a:cxn>
                <a:cxn ang="0">
                  <a:pos x="26" y="36"/>
                </a:cxn>
                <a:cxn ang="0">
                  <a:pos x="48" y="35"/>
                </a:cxn>
                <a:cxn ang="0">
                  <a:pos x="64" y="11"/>
                </a:cxn>
                <a:cxn ang="0">
                  <a:pos x="82" y="0"/>
                </a:cxn>
                <a:cxn ang="0">
                  <a:pos x="88" y="2"/>
                </a:cxn>
                <a:cxn ang="0">
                  <a:pos x="92" y="9"/>
                </a:cxn>
                <a:cxn ang="0">
                  <a:pos x="98" y="5"/>
                </a:cxn>
                <a:cxn ang="0">
                  <a:pos x="110" y="8"/>
                </a:cxn>
                <a:cxn ang="0">
                  <a:pos x="116" y="9"/>
                </a:cxn>
                <a:cxn ang="0">
                  <a:pos x="141" y="14"/>
                </a:cxn>
                <a:cxn ang="0">
                  <a:pos x="155" y="24"/>
                </a:cxn>
                <a:cxn ang="0">
                  <a:pos x="167" y="17"/>
                </a:cxn>
                <a:cxn ang="0">
                  <a:pos x="173" y="14"/>
                </a:cxn>
                <a:cxn ang="0">
                  <a:pos x="195" y="14"/>
                </a:cxn>
                <a:cxn ang="0">
                  <a:pos x="211" y="32"/>
                </a:cxn>
                <a:cxn ang="0">
                  <a:pos x="231" y="59"/>
                </a:cxn>
                <a:cxn ang="0">
                  <a:pos x="245" y="70"/>
                </a:cxn>
                <a:cxn ang="0">
                  <a:pos x="257" y="68"/>
                </a:cxn>
                <a:cxn ang="0">
                  <a:pos x="270" y="65"/>
                </a:cxn>
                <a:cxn ang="0">
                  <a:pos x="290" y="71"/>
                </a:cxn>
                <a:cxn ang="0">
                  <a:pos x="300" y="81"/>
                </a:cxn>
                <a:cxn ang="0">
                  <a:pos x="308" y="90"/>
                </a:cxn>
                <a:cxn ang="0">
                  <a:pos x="318" y="111"/>
                </a:cxn>
                <a:cxn ang="0">
                  <a:pos x="322" y="120"/>
                </a:cxn>
                <a:cxn ang="0">
                  <a:pos x="324" y="125"/>
                </a:cxn>
                <a:cxn ang="0">
                  <a:pos x="310" y="142"/>
                </a:cxn>
                <a:cxn ang="0">
                  <a:pos x="322" y="141"/>
                </a:cxn>
                <a:cxn ang="0">
                  <a:pos x="342" y="155"/>
                </a:cxn>
                <a:cxn ang="0">
                  <a:pos x="364" y="157"/>
                </a:cxn>
                <a:cxn ang="0">
                  <a:pos x="380" y="168"/>
                </a:cxn>
                <a:cxn ang="0">
                  <a:pos x="382" y="172"/>
                </a:cxn>
                <a:cxn ang="0">
                  <a:pos x="382" y="176"/>
                </a:cxn>
                <a:cxn ang="0">
                  <a:pos x="394" y="172"/>
                </a:cxn>
                <a:cxn ang="0">
                  <a:pos x="400" y="171"/>
                </a:cxn>
                <a:cxn ang="0">
                  <a:pos x="439" y="185"/>
                </a:cxn>
                <a:cxn ang="0">
                  <a:pos x="447" y="199"/>
                </a:cxn>
                <a:cxn ang="0">
                  <a:pos x="465" y="201"/>
                </a:cxn>
                <a:cxn ang="0">
                  <a:pos x="471" y="215"/>
                </a:cxn>
                <a:cxn ang="0">
                  <a:pos x="451" y="258"/>
                </a:cxn>
                <a:cxn ang="0">
                  <a:pos x="435" y="281"/>
                </a:cxn>
              </a:cxnLst>
              <a:rect l="0" t="0" r="r" b="b"/>
              <a:pathLst>
                <a:path w="471" h="281">
                  <a:moveTo>
                    <a:pt x="21" y="280"/>
                  </a:moveTo>
                  <a:cubicBezTo>
                    <a:pt x="32" y="281"/>
                    <a:pt x="25" y="253"/>
                    <a:pt x="24" y="250"/>
                  </a:cubicBezTo>
                  <a:cubicBezTo>
                    <a:pt x="23" y="248"/>
                    <a:pt x="22" y="245"/>
                    <a:pt x="22" y="245"/>
                  </a:cubicBezTo>
                  <a:cubicBezTo>
                    <a:pt x="21" y="243"/>
                    <a:pt x="20" y="221"/>
                    <a:pt x="16" y="218"/>
                  </a:cubicBezTo>
                  <a:cubicBezTo>
                    <a:pt x="13" y="216"/>
                    <a:pt x="4" y="215"/>
                    <a:pt x="4" y="215"/>
                  </a:cubicBezTo>
                  <a:cubicBezTo>
                    <a:pt x="0" y="207"/>
                    <a:pt x="3" y="200"/>
                    <a:pt x="0" y="191"/>
                  </a:cubicBezTo>
                  <a:cubicBezTo>
                    <a:pt x="2" y="185"/>
                    <a:pt x="7" y="186"/>
                    <a:pt x="12" y="180"/>
                  </a:cubicBezTo>
                  <a:cubicBezTo>
                    <a:pt x="14" y="172"/>
                    <a:pt x="14" y="169"/>
                    <a:pt x="6" y="165"/>
                  </a:cubicBezTo>
                  <a:cubicBezTo>
                    <a:pt x="4" y="163"/>
                    <a:pt x="2" y="162"/>
                    <a:pt x="2" y="160"/>
                  </a:cubicBezTo>
                  <a:cubicBezTo>
                    <a:pt x="2" y="150"/>
                    <a:pt x="16" y="123"/>
                    <a:pt x="28" y="120"/>
                  </a:cubicBezTo>
                  <a:cubicBezTo>
                    <a:pt x="32" y="111"/>
                    <a:pt x="40" y="105"/>
                    <a:pt x="44" y="96"/>
                  </a:cubicBezTo>
                  <a:cubicBezTo>
                    <a:pt x="39" y="83"/>
                    <a:pt x="38" y="85"/>
                    <a:pt x="42" y="70"/>
                  </a:cubicBezTo>
                  <a:cubicBezTo>
                    <a:pt x="38" y="60"/>
                    <a:pt x="34" y="48"/>
                    <a:pt x="24" y="43"/>
                  </a:cubicBezTo>
                  <a:cubicBezTo>
                    <a:pt x="18" y="36"/>
                    <a:pt x="10" y="37"/>
                    <a:pt x="20" y="32"/>
                  </a:cubicBezTo>
                  <a:cubicBezTo>
                    <a:pt x="27" y="34"/>
                    <a:pt x="26" y="32"/>
                    <a:pt x="26" y="36"/>
                  </a:cubicBezTo>
                  <a:cubicBezTo>
                    <a:pt x="34" y="41"/>
                    <a:pt x="39" y="39"/>
                    <a:pt x="48" y="35"/>
                  </a:cubicBezTo>
                  <a:cubicBezTo>
                    <a:pt x="45" y="22"/>
                    <a:pt x="48" y="14"/>
                    <a:pt x="64" y="11"/>
                  </a:cubicBezTo>
                  <a:cubicBezTo>
                    <a:pt x="71" y="8"/>
                    <a:pt x="75" y="3"/>
                    <a:pt x="82" y="0"/>
                  </a:cubicBezTo>
                  <a:cubicBezTo>
                    <a:pt x="84" y="1"/>
                    <a:pt x="88" y="0"/>
                    <a:pt x="88" y="2"/>
                  </a:cubicBezTo>
                  <a:cubicBezTo>
                    <a:pt x="90" y="12"/>
                    <a:pt x="75" y="13"/>
                    <a:pt x="92" y="9"/>
                  </a:cubicBezTo>
                  <a:cubicBezTo>
                    <a:pt x="94" y="8"/>
                    <a:pt x="96" y="5"/>
                    <a:pt x="98" y="5"/>
                  </a:cubicBezTo>
                  <a:cubicBezTo>
                    <a:pt x="102" y="4"/>
                    <a:pt x="106" y="7"/>
                    <a:pt x="110" y="8"/>
                  </a:cubicBezTo>
                  <a:cubicBezTo>
                    <a:pt x="112" y="8"/>
                    <a:pt x="116" y="9"/>
                    <a:pt x="116" y="9"/>
                  </a:cubicBezTo>
                  <a:cubicBezTo>
                    <a:pt x="122" y="16"/>
                    <a:pt x="129" y="13"/>
                    <a:pt x="141" y="14"/>
                  </a:cubicBezTo>
                  <a:cubicBezTo>
                    <a:pt x="143" y="21"/>
                    <a:pt x="147" y="22"/>
                    <a:pt x="155" y="24"/>
                  </a:cubicBezTo>
                  <a:cubicBezTo>
                    <a:pt x="159" y="22"/>
                    <a:pt x="163" y="20"/>
                    <a:pt x="167" y="17"/>
                  </a:cubicBezTo>
                  <a:cubicBezTo>
                    <a:pt x="169" y="16"/>
                    <a:pt x="173" y="14"/>
                    <a:pt x="173" y="14"/>
                  </a:cubicBezTo>
                  <a:cubicBezTo>
                    <a:pt x="195" y="26"/>
                    <a:pt x="175" y="20"/>
                    <a:pt x="195" y="14"/>
                  </a:cubicBezTo>
                  <a:cubicBezTo>
                    <a:pt x="207" y="17"/>
                    <a:pt x="201" y="26"/>
                    <a:pt x="211" y="32"/>
                  </a:cubicBezTo>
                  <a:cubicBezTo>
                    <a:pt x="214" y="38"/>
                    <a:pt x="224" y="55"/>
                    <a:pt x="231" y="59"/>
                  </a:cubicBezTo>
                  <a:cubicBezTo>
                    <a:pt x="241" y="70"/>
                    <a:pt x="235" y="67"/>
                    <a:pt x="245" y="70"/>
                  </a:cubicBezTo>
                  <a:cubicBezTo>
                    <a:pt x="249" y="69"/>
                    <a:pt x="253" y="69"/>
                    <a:pt x="257" y="68"/>
                  </a:cubicBezTo>
                  <a:cubicBezTo>
                    <a:pt x="261" y="67"/>
                    <a:pt x="270" y="65"/>
                    <a:pt x="270" y="65"/>
                  </a:cubicBezTo>
                  <a:cubicBezTo>
                    <a:pt x="278" y="66"/>
                    <a:pt x="283" y="67"/>
                    <a:pt x="290" y="71"/>
                  </a:cubicBezTo>
                  <a:cubicBezTo>
                    <a:pt x="304" y="88"/>
                    <a:pt x="282" y="62"/>
                    <a:pt x="300" y="81"/>
                  </a:cubicBezTo>
                  <a:cubicBezTo>
                    <a:pt x="302" y="84"/>
                    <a:pt x="308" y="90"/>
                    <a:pt x="308" y="90"/>
                  </a:cubicBezTo>
                  <a:cubicBezTo>
                    <a:pt x="311" y="98"/>
                    <a:pt x="315" y="103"/>
                    <a:pt x="318" y="111"/>
                  </a:cubicBezTo>
                  <a:cubicBezTo>
                    <a:pt x="319" y="114"/>
                    <a:pt x="321" y="117"/>
                    <a:pt x="322" y="120"/>
                  </a:cubicBezTo>
                  <a:cubicBezTo>
                    <a:pt x="323" y="122"/>
                    <a:pt x="324" y="125"/>
                    <a:pt x="324" y="125"/>
                  </a:cubicBezTo>
                  <a:cubicBezTo>
                    <a:pt x="321" y="132"/>
                    <a:pt x="313" y="134"/>
                    <a:pt x="310" y="142"/>
                  </a:cubicBezTo>
                  <a:cubicBezTo>
                    <a:pt x="313" y="151"/>
                    <a:pt x="317" y="146"/>
                    <a:pt x="322" y="141"/>
                  </a:cubicBezTo>
                  <a:cubicBezTo>
                    <a:pt x="341" y="143"/>
                    <a:pt x="339" y="142"/>
                    <a:pt x="342" y="155"/>
                  </a:cubicBezTo>
                  <a:cubicBezTo>
                    <a:pt x="351" y="150"/>
                    <a:pt x="355" y="152"/>
                    <a:pt x="364" y="157"/>
                  </a:cubicBezTo>
                  <a:cubicBezTo>
                    <a:pt x="369" y="162"/>
                    <a:pt x="372" y="166"/>
                    <a:pt x="380" y="168"/>
                  </a:cubicBezTo>
                  <a:cubicBezTo>
                    <a:pt x="381" y="169"/>
                    <a:pt x="383" y="171"/>
                    <a:pt x="382" y="172"/>
                  </a:cubicBezTo>
                  <a:cubicBezTo>
                    <a:pt x="380" y="176"/>
                    <a:pt x="368" y="172"/>
                    <a:pt x="382" y="176"/>
                  </a:cubicBezTo>
                  <a:cubicBezTo>
                    <a:pt x="386" y="175"/>
                    <a:pt x="390" y="173"/>
                    <a:pt x="394" y="172"/>
                  </a:cubicBezTo>
                  <a:cubicBezTo>
                    <a:pt x="396" y="172"/>
                    <a:pt x="400" y="171"/>
                    <a:pt x="400" y="171"/>
                  </a:cubicBezTo>
                  <a:cubicBezTo>
                    <a:pt x="413" y="177"/>
                    <a:pt x="427" y="179"/>
                    <a:pt x="439" y="185"/>
                  </a:cubicBezTo>
                  <a:cubicBezTo>
                    <a:pt x="441" y="190"/>
                    <a:pt x="445" y="194"/>
                    <a:pt x="447" y="199"/>
                  </a:cubicBezTo>
                  <a:cubicBezTo>
                    <a:pt x="453" y="198"/>
                    <a:pt x="460" y="195"/>
                    <a:pt x="465" y="201"/>
                  </a:cubicBezTo>
                  <a:cubicBezTo>
                    <a:pt x="468" y="205"/>
                    <a:pt x="471" y="215"/>
                    <a:pt x="471" y="215"/>
                  </a:cubicBezTo>
                  <a:cubicBezTo>
                    <a:pt x="468" y="231"/>
                    <a:pt x="469" y="248"/>
                    <a:pt x="451" y="258"/>
                  </a:cubicBezTo>
                  <a:cubicBezTo>
                    <a:pt x="447" y="262"/>
                    <a:pt x="437" y="275"/>
                    <a:pt x="435" y="281"/>
                  </a:cubicBezTo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" name="Freeform 31"/>
            <p:cNvSpPr>
              <a:spLocks/>
            </p:cNvSpPr>
            <p:nvPr userDrawn="1"/>
          </p:nvSpPr>
          <p:spPr bwMode="ltGray">
            <a:xfrm>
              <a:off x="3880" y="-7"/>
              <a:ext cx="984" cy="692"/>
            </a:xfrm>
            <a:custGeom>
              <a:avLst/>
              <a:gdLst/>
              <a:ahLst/>
              <a:cxnLst>
                <a:cxn ang="0">
                  <a:pos x="406" y="6"/>
                </a:cxn>
                <a:cxn ang="0">
                  <a:pos x="502" y="34"/>
                </a:cxn>
                <a:cxn ang="0">
                  <a:pos x="550" y="38"/>
                </a:cxn>
                <a:cxn ang="0">
                  <a:pos x="578" y="130"/>
                </a:cxn>
                <a:cxn ang="0">
                  <a:pos x="586" y="90"/>
                </a:cxn>
                <a:cxn ang="0">
                  <a:pos x="606" y="70"/>
                </a:cxn>
                <a:cxn ang="0">
                  <a:pos x="642" y="126"/>
                </a:cxn>
                <a:cxn ang="0">
                  <a:pos x="682" y="98"/>
                </a:cxn>
                <a:cxn ang="0">
                  <a:pos x="706" y="86"/>
                </a:cxn>
                <a:cxn ang="0">
                  <a:pos x="762" y="2"/>
                </a:cxn>
                <a:cxn ang="0">
                  <a:pos x="798" y="70"/>
                </a:cxn>
                <a:cxn ang="0">
                  <a:pos x="798" y="130"/>
                </a:cxn>
                <a:cxn ang="0">
                  <a:pos x="790" y="158"/>
                </a:cxn>
                <a:cxn ang="0">
                  <a:pos x="766" y="162"/>
                </a:cxn>
                <a:cxn ang="0">
                  <a:pos x="762" y="186"/>
                </a:cxn>
                <a:cxn ang="0">
                  <a:pos x="802" y="226"/>
                </a:cxn>
                <a:cxn ang="0">
                  <a:pos x="786" y="322"/>
                </a:cxn>
                <a:cxn ang="0">
                  <a:pos x="830" y="414"/>
                </a:cxn>
                <a:cxn ang="0">
                  <a:pos x="854" y="450"/>
                </a:cxn>
                <a:cxn ang="0">
                  <a:pos x="830" y="450"/>
                </a:cxn>
                <a:cxn ang="0">
                  <a:pos x="746" y="378"/>
                </a:cxn>
                <a:cxn ang="0">
                  <a:pos x="678" y="402"/>
                </a:cxn>
                <a:cxn ang="0">
                  <a:pos x="590" y="442"/>
                </a:cxn>
                <a:cxn ang="0">
                  <a:pos x="642" y="578"/>
                </a:cxn>
                <a:cxn ang="0">
                  <a:pos x="710" y="610"/>
                </a:cxn>
                <a:cxn ang="0">
                  <a:pos x="738" y="550"/>
                </a:cxn>
                <a:cxn ang="0">
                  <a:pos x="774" y="570"/>
                </a:cxn>
                <a:cxn ang="0">
                  <a:pos x="766" y="630"/>
                </a:cxn>
                <a:cxn ang="0">
                  <a:pos x="802" y="670"/>
                </a:cxn>
                <a:cxn ang="0">
                  <a:pos x="838" y="658"/>
                </a:cxn>
                <a:cxn ang="0">
                  <a:pos x="922" y="806"/>
                </a:cxn>
                <a:cxn ang="0">
                  <a:pos x="942" y="826"/>
                </a:cxn>
                <a:cxn ang="0">
                  <a:pos x="874" y="810"/>
                </a:cxn>
                <a:cxn ang="0">
                  <a:pos x="830" y="758"/>
                </a:cxn>
                <a:cxn ang="0">
                  <a:pos x="778" y="710"/>
                </a:cxn>
                <a:cxn ang="0">
                  <a:pos x="702" y="662"/>
                </a:cxn>
                <a:cxn ang="0">
                  <a:pos x="614" y="646"/>
                </a:cxn>
                <a:cxn ang="0">
                  <a:pos x="506" y="594"/>
                </a:cxn>
                <a:cxn ang="0">
                  <a:pos x="462" y="506"/>
                </a:cxn>
                <a:cxn ang="0">
                  <a:pos x="430" y="462"/>
                </a:cxn>
                <a:cxn ang="0">
                  <a:pos x="382" y="430"/>
                </a:cxn>
                <a:cxn ang="0">
                  <a:pos x="342" y="370"/>
                </a:cxn>
                <a:cxn ang="0">
                  <a:pos x="354" y="414"/>
                </a:cxn>
                <a:cxn ang="0">
                  <a:pos x="418" y="494"/>
                </a:cxn>
                <a:cxn ang="0">
                  <a:pos x="422" y="526"/>
                </a:cxn>
                <a:cxn ang="0">
                  <a:pos x="394" y="498"/>
                </a:cxn>
                <a:cxn ang="0">
                  <a:pos x="354" y="466"/>
                </a:cxn>
                <a:cxn ang="0">
                  <a:pos x="314" y="402"/>
                </a:cxn>
                <a:cxn ang="0">
                  <a:pos x="266" y="346"/>
                </a:cxn>
                <a:cxn ang="0">
                  <a:pos x="210" y="314"/>
                </a:cxn>
                <a:cxn ang="0">
                  <a:pos x="154" y="238"/>
                </a:cxn>
                <a:cxn ang="0">
                  <a:pos x="66" y="66"/>
                </a:cxn>
                <a:cxn ang="0">
                  <a:pos x="34" y="38"/>
                </a:cxn>
                <a:cxn ang="0">
                  <a:pos x="46" y="22"/>
                </a:cxn>
                <a:cxn ang="0">
                  <a:pos x="102" y="70"/>
                </a:cxn>
              </a:cxnLst>
              <a:rect l="0" t="0" r="r" b="b"/>
              <a:pathLst>
                <a:path w="984" h="844">
                  <a:moveTo>
                    <a:pt x="82" y="38"/>
                  </a:moveTo>
                  <a:lnTo>
                    <a:pt x="406" y="6"/>
                  </a:lnTo>
                  <a:cubicBezTo>
                    <a:pt x="497" y="22"/>
                    <a:pt x="465" y="0"/>
                    <a:pt x="474" y="54"/>
                  </a:cubicBezTo>
                  <a:cubicBezTo>
                    <a:pt x="492" y="48"/>
                    <a:pt x="484" y="40"/>
                    <a:pt x="502" y="34"/>
                  </a:cubicBezTo>
                  <a:cubicBezTo>
                    <a:pt x="510" y="37"/>
                    <a:pt x="517" y="46"/>
                    <a:pt x="526" y="46"/>
                  </a:cubicBezTo>
                  <a:cubicBezTo>
                    <a:pt x="534" y="46"/>
                    <a:pt x="550" y="38"/>
                    <a:pt x="550" y="38"/>
                  </a:cubicBezTo>
                  <a:cubicBezTo>
                    <a:pt x="556" y="55"/>
                    <a:pt x="552" y="60"/>
                    <a:pt x="542" y="74"/>
                  </a:cubicBezTo>
                  <a:cubicBezTo>
                    <a:pt x="555" y="114"/>
                    <a:pt x="550" y="102"/>
                    <a:pt x="578" y="130"/>
                  </a:cubicBezTo>
                  <a:cubicBezTo>
                    <a:pt x="584" y="148"/>
                    <a:pt x="590" y="148"/>
                    <a:pt x="606" y="138"/>
                  </a:cubicBezTo>
                  <a:cubicBezTo>
                    <a:pt x="600" y="119"/>
                    <a:pt x="594" y="107"/>
                    <a:pt x="586" y="90"/>
                  </a:cubicBezTo>
                  <a:cubicBezTo>
                    <a:pt x="583" y="82"/>
                    <a:pt x="578" y="66"/>
                    <a:pt x="578" y="66"/>
                  </a:cubicBezTo>
                  <a:cubicBezTo>
                    <a:pt x="585" y="44"/>
                    <a:pt x="597" y="56"/>
                    <a:pt x="606" y="70"/>
                  </a:cubicBezTo>
                  <a:cubicBezTo>
                    <a:pt x="609" y="86"/>
                    <a:pt x="608" y="117"/>
                    <a:pt x="626" y="90"/>
                  </a:cubicBezTo>
                  <a:cubicBezTo>
                    <a:pt x="648" y="97"/>
                    <a:pt x="646" y="104"/>
                    <a:pt x="642" y="126"/>
                  </a:cubicBezTo>
                  <a:cubicBezTo>
                    <a:pt x="650" y="150"/>
                    <a:pt x="665" y="141"/>
                    <a:pt x="682" y="130"/>
                  </a:cubicBezTo>
                  <a:cubicBezTo>
                    <a:pt x="689" y="108"/>
                    <a:pt x="673" y="124"/>
                    <a:pt x="682" y="98"/>
                  </a:cubicBezTo>
                  <a:cubicBezTo>
                    <a:pt x="683" y="94"/>
                    <a:pt x="690" y="96"/>
                    <a:pt x="694" y="94"/>
                  </a:cubicBezTo>
                  <a:cubicBezTo>
                    <a:pt x="698" y="92"/>
                    <a:pt x="702" y="89"/>
                    <a:pt x="706" y="86"/>
                  </a:cubicBezTo>
                  <a:cubicBezTo>
                    <a:pt x="717" y="54"/>
                    <a:pt x="688" y="54"/>
                    <a:pt x="742" y="46"/>
                  </a:cubicBezTo>
                  <a:cubicBezTo>
                    <a:pt x="748" y="27"/>
                    <a:pt x="741" y="9"/>
                    <a:pt x="762" y="2"/>
                  </a:cubicBezTo>
                  <a:cubicBezTo>
                    <a:pt x="788" y="11"/>
                    <a:pt x="777" y="38"/>
                    <a:pt x="802" y="46"/>
                  </a:cubicBezTo>
                  <a:cubicBezTo>
                    <a:pt x="831" y="36"/>
                    <a:pt x="805" y="63"/>
                    <a:pt x="798" y="70"/>
                  </a:cubicBezTo>
                  <a:cubicBezTo>
                    <a:pt x="789" y="96"/>
                    <a:pt x="787" y="96"/>
                    <a:pt x="802" y="118"/>
                  </a:cubicBezTo>
                  <a:cubicBezTo>
                    <a:pt x="801" y="122"/>
                    <a:pt x="801" y="127"/>
                    <a:pt x="798" y="130"/>
                  </a:cubicBezTo>
                  <a:cubicBezTo>
                    <a:pt x="794" y="133"/>
                    <a:pt x="784" y="129"/>
                    <a:pt x="782" y="134"/>
                  </a:cubicBezTo>
                  <a:cubicBezTo>
                    <a:pt x="780" y="142"/>
                    <a:pt x="790" y="158"/>
                    <a:pt x="790" y="158"/>
                  </a:cubicBezTo>
                  <a:cubicBezTo>
                    <a:pt x="786" y="161"/>
                    <a:pt x="783" y="165"/>
                    <a:pt x="778" y="166"/>
                  </a:cubicBezTo>
                  <a:cubicBezTo>
                    <a:pt x="774" y="167"/>
                    <a:pt x="769" y="159"/>
                    <a:pt x="766" y="162"/>
                  </a:cubicBezTo>
                  <a:cubicBezTo>
                    <a:pt x="758" y="170"/>
                    <a:pt x="794" y="182"/>
                    <a:pt x="794" y="182"/>
                  </a:cubicBezTo>
                  <a:cubicBezTo>
                    <a:pt x="804" y="211"/>
                    <a:pt x="775" y="190"/>
                    <a:pt x="762" y="186"/>
                  </a:cubicBezTo>
                  <a:cubicBezTo>
                    <a:pt x="767" y="194"/>
                    <a:pt x="773" y="202"/>
                    <a:pt x="778" y="210"/>
                  </a:cubicBezTo>
                  <a:cubicBezTo>
                    <a:pt x="783" y="218"/>
                    <a:pt x="802" y="226"/>
                    <a:pt x="802" y="226"/>
                  </a:cubicBezTo>
                  <a:cubicBezTo>
                    <a:pt x="813" y="242"/>
                    <a:pt x="804" y="245"/>
                    <a:pt x="810" y="262"/>
                  </a:cubicBezTo>
                  <a:cubicBezTo>
                    <a:pt x="803" y="282"/>
                    <a:pt x="793" y="301"/>
                    <a:pt x="786" y="322"/>
                  </a:cubicBezTo>
                  <a:cubicBezTo>
                    <a:pt x="783" y="330"/>
                    <a:pt x="778" y="346"/>
                    <a:pt x="778" y="346"/>
                  </a:cubicBezTo>
                  <a:cubicBezTo>
                    <a:pt x="785" y="366"/>
                    <a:pt x="817" y="394"/>
                    <a:pt x="830" y="414"/>
                  </a:cubicBezTo>
                  <a:cubicBezTo>
                    <a:pt x="835" y="422"/>
                    <a:pt x="841" y="430"/>
                    <a:pt x="846" y="438"/>
                  </a:cubicBezTo>
                  <a:cubicBezTo>
                    <a:pt x="849" y="442"/>
                    <a:pt x="854" y="450"/>
                    <a:pt x="854" y="450"/>
                  </a:cubicBezTo>
                  <a:cubicBezTo>
                    <a:pt x="853" y="457"/>
                    <a:pt x="855" y="466"/>
                    <a:pt x="850" y="470"/>
                  </a:cubicBezTo>
                  <a:cubicBezTo>
                    <a:pt x="844" y="475"/>
                    <a:pt x="831" y="451"/>
                    <a:pt x="830" y="450"/>
                  </a:cubicBezTo>
                  <a:cubicBezTo>
                    <a:pt x="811" y="431"/>
                    <a:pt x="789" y="421"/>
                    <a:pt x="774" y="398"/>
                  </a:cubicBezTo>
                  <a:cubicBezTo>
                    <a:pt x="769" y="379"/>
                    <a:pt x="766" y="371"/>
                    <a:pt x="746" y="378"/>
                  </a:cubicBezTo>
                  <a:cubicBezTo>
                    <a:pt x="717" y="368"/>
                    <a:pt x="730" y="368"/>
                    <a:pt x="706" y="374"/>
                  </a:cubicBezTo>
                  <a:cubicBezTo>
                    <a:pt x="688" y="402"/>
                    <a:pt x="699" y="395"/>
                    <a:pt x="678" y="402"/>
                  </a:cubicBezTo>
                  <a:cubicBezTo>
                    <a:pt x="654" y="386"/>
                    <a:pt x="650" y="390"/>
                    <a:pt x="618" y="394"/>
                  </a:cubicBezTo>
                  <a:cubicBezTo>
                    <a:pt x="607" y="411"/>
                    <a:pt x="601" y="426"/>
                    <a:pt x="590" y="442"/>
                  </a:cubicBezTo>
                  <a:cubicBezTo>
                    <a:pt x="600" y="471"/>
                    <a:pt x="593" y="459"/>
                    <a:pt x="606" y="478"/>
                  </a:cubicBezTo>
                  <a:cubicBezTo>
                    <a:pt x="593" y="518"/>
                    <a:pt x="622" y="548"/>
                    <a:pt x="642" y="578"/>
                  </a:cubicBezTo>
                  <a:cubicBezTo>
                    <a:pt x="651" y="591"/>
                    <a:pt x="651" y="601"/>
                    <a:pt x="666" y="606"/>
                  </a:cubicBezTo>
                  <a:cubicBezTo>
                    <a:pt x="680" y="627"/>
                    <a:pt x="691" y="623"/>
                    <a:pt x="710" y="610"/>
                  </a:cubicBezTo>
                  <a:cubicBezTo>
                    <a:pt x="729" y="616"/>
                    <a:pt x="729" y="606"/>
                    <a:pt x="734" y="590"/>
                  </a:cubicBezTo>
                  <a:cubicBezTo>
                    <a:pt x="735" y="577"/>
                    <a:pt x="731" y="562"/>
                    <a:pt x="738" y="550"/>
                  </a:cubicBezTo>
                  <a:cubicBezTo>
                    <a:pt x="742" y="543"/>
                    <a:pt x="762" y="542"/>
                    <a:pt x="762" y="542"/>
                  </a:cubicBezTo>
                  <a:cubicBezTo>
                    <a:pt x="783" y="547"/>
                    <a:pt x="786" y="552"/>
                    <a:pt x="774" y="570"/>
                  </a:cubicBezTo>
                  <a:cubicBezTo>
                    <a:pt x="779" y="590"/>
                    <a:pt x="790" y="605"/>
                    <a:pt x="770" y="618"/>
                  </a:cubicBezTo>
                  <a:cubicBezTo>
                    <a:pt x="769" y="622"/>
                    <a:pt x="764" y="626"/>
                    <a:pt x="766" y="630"/>
                  </a:cubicBezTo>
                  <a:cubicBezTo>
                    <a:pt x="768" y="634"/>
                    <a:pt x="775" y="634"/>
                    <a:pt x="778" y="638"/>
                  </a:cubicBezTo>
                  <a:cubicBezTo>
                    <a:pt x="788" y="651"/>
                    <a:pt x="786" y="660"/>
                    <a:pt x="802" y="670"/>
                  </a:cubicBezTo>
                  <a:cubicBezTo>
                    <a:pt x="810" y="667"/>
                    <a:pt x="818" y="665"/>
                    <a:pt x="826" y="662"/>
                  </a:cubicBezTo>
                  <a:cubicBezTo>
                    <a:pt x="830" y="661"/>
                    <a:pt x="838" y="658"/>
                    <a:pt x="838" y="658"/>
                  </a:cubicBezTo>
                  <a:cubicBezTo>
                    <a:pt x="857" y="664"/>
                    <a:pt x="864" y="680"/>
                    <a:pt x="870" y="698"/>
                  </a:cubicBezTo>
                  <a:cubicBezTo>
                    <a:pt x="859" y="731"/>
                    <a:pt x="887" y="794"/>
                    <a:pt x="922" y="806"/>
                  </a:cubicBezTo>
                  <a:cubicBezTo>
                    <a:pt x="938" y="801"/>
                    <a:pt x="941" y="792"/>
                    <a:pt x="958" y="798"/>
                  </a:cubicBezTo>
                  <a:cubicBezTo>
                    <a:pt x="984" y="837"/>
                    <a:pt x="928" y="784"/>
                    <a:pt x="942" y="826"/>
                  </a:cubicBezTo>
                  <a:cubicBezTo>
                    <a:pt x="936" y="844"/>
                    <a:pt x="930" y="844"/>
                    <a:pt x="914" y="834"/>
                  </a:cubicBezTo>
                  <a:cubicBezTo>
                    <a:pt x="903" y="817"/>
                    <a:pt x="890" y="821"/>
                    <a:pt x="874" y="810"/>
                  </a:cubicBezTo>
                  <a:cubicBezTo>
                    <a:pt x="851" y="776"/>
                    <a:pt x="882" y="816"/>
                    <a:pt x="854" y="794"/>
                  </a:cubicBezTo>
                  <a:cubicBezTo>
                    <a:pt x="843" y="785"/>
                    <a:pt x="840" y="768"/>
                    <a:pt x="830" y="758"/>
                  </a:cubicBezTo>
                  <a:cubicBezTo>
                    <a:pt x="824" y="739"/>
                    <a:pt x="817" y="724"/>
                    <a:pt x="798" y="718"/>
                  </a:cubicBezTo>
                  <a:cubicBezTo>
                    <a:pt x="791" y="696"/>
                    <a:pt x="800" y="712"/>
                    <a:pt x="778" y="710"/>
                  </a:cubicBezTo>
                  <a:cubicBezTo>
                    <a:pt x="767" y="709"/>
                    <a:pt x="746" y="702"/>
                    <a:pt x="746" y="702"/>
                  </a:cubicBezTo>
                  <a:cubicBezTo>
                    <a:pt x="729" y="691"/>
                    <a:pt x="720" y="674"/>
                    <a:pt x="702" y="662"/>
                  </a:cubicBezTo>
                  <a:cubicBezTo>
                    <a:pt x="694" y="665"/>
                    <a:pt x="687" y="673"/>
                    <a:pt x="678" y="674"/>
                  </a:cubicBezTo>
                  <a:cubicBezTo>
                    <a:pt x="657" y="677"/>
                    <a:pt x="630" y="657"/>
                    <a:pt x="614" y="646"/>
                  </a:cubicBezTo>
                  <a:cubicBezTo>
                    <a:pt x="600" y="637"/>
                    <a:pt x="580" y="639"/>
                    <a:pt x="566" y="630"/>
                  </a:cubicBezTo>
                  <a:cubicBezTo>
                    <a:pt x="546" y="617"/>
                    <a:pt x="525" y="607"/>
                    <a:pt x="506" y="594"/>
                  </a:cubicBezTo>
                  <a:cubicBezTo>
                    <a:pt x="513" y="572"/>
                    <a:pt x="509" y="551"/>
                    <a:pt x="490" y="538"/>
                  </a:cubicBezTo>
                  <a:cubicBezTo>
                    <a:pt x="485" y="522"/>
                    <a:pt x="476" y="515"/>
                    <a:pt x="462" y="506"/>
                  </a:cubicBezTo>
                  <a:cubicBezTo>
                    <a:pt x="441" y="474"/>
                    <a:pt x="469" y="513"/>
                    <a:pt x="442" y="486"/>
                  </a:cubicBezTo>
                  <a:cubicBezTo>
                    <a:pt x="436" y="480"/>
                    <a:pt x="436" y="468"/>
                    <a:pt x="430" y="462"/>
                  </a:cubicBezTo>
                  <a:cubicBezTo>
                    <a:pt x="427" y="459"/>
                    <a:pt x="422" y="459"/>
                    <a:pt x="418" y="458"/>
                  </a:cubicBezTo>
                  <a:cubicBezTo>
                    <a:pt x="407" y="447"/>
                    <a:pt x="382" y="430"/>
                    <a:pt x="382" y="430"/>
                  </a:cubicBezTo>
                  <a:cubicBezTo>
                    <a:pt x="371" y="413"/>
                    <a:pt x="358" y="399"/>
                    <a:pt x="346" y="382"/>
                  </a:cubicBezTo>
                  <a:cubicBezTo>
                    <a:pt x="344" y="378"/>
                    <a:pt x="345" y="373"/>
                    <a:pt x="342" y="370"/>
                  </a:cubicBezTo>
                  <a:cubicBezTo>
                    <a:pt x="339" y="367"/>
                    <a:pt x="334" y="367"/>
                    <a:pt x="330" y="366"/>
                  </a:cubicBezTo>
                  <a:cubicBezTo>
                    <a:pt x="322" y="390"/>
                    <a:pt x="342" y="398"/>
                    <a:pt x="354" y="414"/>
                  </a:cubicBezTo>
                  <a:cubicBezTo>
                    <a:pt x="368" y="432"/>
                    <a:pt x="372" y="446"/>
                    <a:pt x="390" y="458"/>
                  </a:cubicBezTo>
                  <a:cubicBezTo>
                    <a:pt x="409" y="487"/>
                    <a:pt x="399" y="475"/>
                    <a:pt x="418" y="494"/>
                  </a:cubicBezTo>
                  <a:cubicBezTo>
                    <a:pt x="423" y="510"/>
                    <a:pt x="428" y="517"/>
                    <a:pt x="442" y="526"/>
                  </a:cubicBezTo>
                  <a:cubicBezTo>
                    <a:pt x="450" y="550"/>
                    <a:pt x="432" y="533"/>
                    <a:pt x="422" y="526"/>
                  </a:cubicBezTo>
                  <a:cubicBezTo>
                    <a:pt x="399" y="492"/>
                    <a:pt x="430" y="532"/>
                    <a:pt x="402" y="510"/>
                  </a:cubicBezTo>
                  <a:cubicBezTo>
                    <a:pt x="398" y="507"/>
                    <a:pt x="397" y="501"/>
                    <a:pt x="394" y="498"/>
                  </a:cubicBezTo>
                  <a:cubicBezTo>
                    <a:pt x="391" y="495"/>
                    <a:pt x="386" y="493"/>
                    <a:pt x="382" y="490"/>
                  </a:cubicBezTo>
                  <a:cubicBezTo>
                    <a:pt x="377" y="474"/>
                    <a:pt x="370" y="471"/>
                    <a:pt x="354" y="466"/>
                  </a:cubicBezTo>
                  <a:cubicBezTo>
                    <a:pt x="344" y="452"/>
                    <a:pt x="340" y="447"/>
                    <a:pt x="346" y="430"/>
                  </a:cubicBezTo>
                  <a:cubicBezTo>
                    <a:pt x="338" y="418"/>
                    <a:pt x="314" y="402"/>
                    <a:pt x="314" y="402"/>
                  </a:cubicBezTo>
                  <a:cubicBezTo>
                    <a:pt x="306" y="390"/>
                    <a:pt x="298" y="378"/>
                    <a:pt x="290" y="366"/>
                  </a:cubicBezTo>
                  <a:cubicBezTo>
                    <a:pt x="284" y="357"/>
                    <a:pt x="273" y="354"/>
                    <a:pt x="266" y="346"/>
                  </a:cubicBezTo>
                  <a:cubicBezTo>
                    <a:pt x="263" y="342"/>
                    <a:pt x="262" y="337"/>
                    <a:pt x="258" y="334"/>
                  </a:cubicBezTo>
                  <a:cubicBezTo>
                    <a:pt x="243" y="324"/>
                    <a:pt x="225" y="324"/>
                    <a:pt x="210" y="314"/>
                  </a:cubicBezTo>
                  <a:cubicBezTo>
                    <a:pt x="201" y="300"/>
                    <a:pt x="194" y="291"/>
                    <a:pt x="178" y="286"/>
                  </a:cubicBezTo>
                  <a:cubicBezTo>
                    <a:pt x="160" y="260"/>
                    <a:pt x="192" y="247"/>
                    <a:pt x="154" y="238"/>
                  </a:cubicBezTo>
                  <a:cubicBezTo>
                    <a:pt x="111" y="209"/>
                    <a:pt x="106" y="149"/>
                    <a:pt x="90" y="102"/>
                  </a:cubicBezTo>
                  <a:cubicBezTo>
                    <a:pt x="86" y="90"/>
                    <a:pt x="76" y="73"/>
                    <a:pt x="66" y="66"/>
                  </a:cubicBezTo>
                  <a:cubicBezTo>
                    <a:pt x="58" y="60"/>
                    <a:pt x="42" y="50"/>
                    <a:pt x="42" y="50"/>
                  </a:cubicBezTo>
                  <a:cubicBezTo>
                    <a:pt x="39" y="46"/>
                    <a:pt x="38" y="41"/>
                    <a:pt x="34" y="38"/>
                  </a:cubicBezTo>
                  <a:cubicBezTo>
                    <a:pt x="27" y="34"/>
                    <a:pt x="10" y="30"/>
                    <a:pt x="10" y="30"/>
                  </a:cubicBezTo>
                  <a:cubicBezTo>
                    <a:pt x="0" y="1"/>
                    <a:pt x="31" y="17"/>
                    <a:pt x="46" y="22"/>
                  </a:cubicBezTo>
                  <a:cubicBezTo>
                    <a:pt x="65" y="51"/>
                    <a:pt x="61" y="41"/>
                    <a:pt x="86" y="58"/>
                  </a:cubicBezTo>
                  <a:cubicBezTo>
                    <a:pt x="94" y="70"/>
                    <a:pt x="94" y="93"/>
                    <a:pt x="102" y="70"/>
                  </a:cubicBezTo>
                  <a:cubicBezTo>
                    <a:pt x="95" y="49"/>
                    <a:pt x="82" y="62"/>
                    <a:pt x="82" y="38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" name="Freeform 32"/>
            <p:cNvSpPr>
              <a:spLocks/>
            </p:cNvSpPr>
            <p:nvPr userDrawn="1"/>
          </p:nvSpPr>
          <p:spPr bwMode="ltGray">
            <a:xfrm>
              <a:off x="3577" y="490"/>
              <a:ext cx="36" cy="39"/>
            </a:xfrm>
            <a:custGeom>
              <a:avLst/>
              <a:gdLst/>
              <a:ahLst/>
              <a:cxnLst>
                <a:cxn ang="0">
                  <a:pos x="6" y="28"/>
                </a:cxn>
                <a:cxn ang="0">
                  <a:pos x="10" y="48"/>
                </a:cxn>
                <a:cxn ang="0">
                  <a:pos x="6" y="28"/>
                </a:cxn>
              </a:cxnLst>
              <a:rect l="0" t="0" r="r" b="b"/>
              <a:pathLst>
                <a:path w="36" h="48">
                  <a:moveTo>
                    <a:pt x="6" y="28"/>
                  </a:moveTo>
                  <a:cubicBezTo>
                    <a:pt x="25" y="0"/>
                    <a:pt x="36" y="31"/>
                    <a:pt x="10" y="48"/>
                  </a:cubicBezTo>
                  <a:cubicBezTo>
                    <a:pt x="0" y="34"/>
                    <a:pt x="0" y="40"/>
                    <a:pt x="6" y="28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" name="Freeform 33"/>
            <p:cNvSpPr>
              <a:spLocks/>
            </p:cNvSpPr>
            <p:nvPr userDrawn="1"/>
          </p:nvSpPr>
          <p:spPr bwMode="ltGray">
            <a:xfrm>
              <a:off x="3549" y="475"/>
              <a:ext cx="38" cy="29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2" y="1"/>
                </a:cxn>
                <a:cxn ang="0">
                  <a:pos x="36" y="17"/>
                </a:cxn>
                <a:cxn ang="0">
                  <a:pos x="8" y="17"/>
                </a:cxn>
                <a:cxn ang="0">
                  <a:pos x="0" y="5"/>
                </a:cxn>
              </a:cxnLst>
              <a:rect l="0" t="0" r="r" b="b"/>
              <a:pathLst>
                <a:path w="36" h="37">
                  <a:moveTo>
                    <a:pt x="0" y="5"/>
                  </a:moveTo>
                  <a:cubicBezTo>
                    <a:pt x="4" y="4"/>
                    <a:pt x="8" y="0"/>
                    <a:pt x="12" y="1"/>
                  </a:cubicBezTo>
                  <a:cubicBezTo>
                    <a:pt x="21" y="4"/>
                    <a:pt x="36" y="17"/>
                    <a:pt x="36" y="17"/>
                  </a:cubicBezTo>
                  <a:cubicBezTo>
                    <a:pt x="29" y="37"/>
                    <a:pt x="22" y="26"/>
                    <a:pt x="8" y="17"/>
                  </a:cubicBezTo>
                  <a:cubicBezTo>
                    <a:pt x="5" y="13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" name="Freeform 34"/>
            <p:cNvSpPr>
              <a:spLocks/>
            </p:cNvSpPr>
            <p:nvPr userDrawn="1"/>
          </p:nvSpPr>
          <p:spPr bwMode="ltGray">
            <a:xfrm>
              <a:off x="4686" y="394"/>
              <a:ext cx="171" cy="81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28" y="25"/>
                </a:cxn>
                <a:cxn ang="0">
                  <a:pos x="56" y="21"/>
                </a:cxn>
                <a:cxn ang="0">
                  <a:pos x="80" y="9"/>
                </a:cxn>
                <a:cxn ang="0">
                  <a:pos x="64" y="25"/>
                </a:cxn>
                <a:cxn ang="0">
                  <a:pos x="124" y="49"/>
                </a:cxn>
                <a:cxn ang="0">
                  <a:pos x="160" y="65"/>
                </a:cxn>
                <a:cxn ang="0">
                  <a:pos x="116" y="77"/>
                </a:cxn>
                <a:cxn ang="0">
                  <a:pos x="88" y="57"/>
                </a:cxn>
                <a:cxn ang="0">
                  <a:pos x="76" y="53"/>
                </a:cxn>
                <a:cxn ang="0">
                  <a:pos x="24" y="41"/>
                </a:cxn>
                <a:cxn ang="0">
                  <a:pos x="0" y="49"/>
                </a:cxn>
              </a:cxnLst>
              <a:rect l="0" t="0" r="r" b="b"/>
              <a:pathLst>
                <a:path w="170" h="96">
                  <a:moveTo>
                    <a:pt x="0" y="49"/>
                  </a:moveTo>
                  <a:cubicBezTo>
                    <a:pt x="5" y="33"/>
                    <a:pt x="12" y="30"/>
                    <a:pt x="28" y="25"/>
                  </a:cubicBezTo>
                  <a:cubicBezTo>
                    <a:pt x="20" y="0"/>
                    <a:pt x="42" y="16"/>
                    <a:pt x="56" y="21"/>
                  </a:cubicBezTo>
                  <a:cubicBezTo>
                    <a:pt x="56" y="21"/>
                    <a:pt x="77" y="6"/>
                    <a:pt x="80" y="9"/>
                  </a:cubicBezTo>
                  <a:cubicBezTo>
                    <a:pt x="85" y="14"/>
                    <a:pt x="71" y="23"/>
                    <a:pt x="64" y="25"/>
                  </a:cubicBezTo>
                  <a:cubicBezTo>
                    <a:pt x="82" y="37"/>
                    <a:pt x="103" y="42"/>
                    <a:pt x="124" y="49"/>
                  </a:cubicBezTo>
                  <a:cubicBezTo>
                    <a:pt x="136" y="53"/>
                    <a:pt x="160" y="65"/>
                    <a:pt x="160" y="65"/>
                  </a:cubicBezTo>
                  <a:cubicBezTo>
                    <a:pt x="170" y="96"/>
                    <a:pt x="134" y="83"/>
                    <a:pt x="116" y="77"/>
                  </a:cubicBezTo>
                  <a:cubicBezTo>
                    <a:pt x="109" y="57"/>
                    <a:pt x="116" y="66"/>
                    <a:pt x="88" y="57"/>
                  </a:cubicBezTo>
                  <a:cubicBezTo>
                    <a:pt x="84" y="56"/>
                    <a:pt x="76" y="53"/>
                    <a:pt x="76" y="53"/>
                  </a:cubicBezTo>
                  <a:cubicBezTo>
                    <a:pt x="57" y="34"/>
                    <a:pt x="53" y="37"/>
                    <a:pt x="24" y="41"/>
                  </a:cubicBezTo>
                  <a:cubicBezTo>
                    <a:pt x="9" y="51"/>
                    <a:pt x="17" y="49"/>
                    <a:pt x="0" y="49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5" name="Freeform 35"/>
            <p:cNvSpPr>
              <a:spLocks/>
            </p:cNvSpPr>
            <p:nvPr userDrawn="1"/>
          </p:nvSpPr>
          <p:spPr bwMode="ltGray">
            <a:xfrm>
              <a:off x="4867" y="460"/>
              <a:ext cx="138" cy="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" y="4"/>
                </a:cxn>
                <a:cxn ang="0">
                  <a:pos x="88" y="24"/>
                </a:cxn>
                <a:cxn ang="0">
                  <a:pos x="112" y="20"/>
                </a:cxn>
                <a:cxn ang="0">
                  <a:pos x="108" y="44"/>
                </a:cxn>
                <a:cxn ang="0">
                  <a:pos x="64" y="40"/>
                </a:cxn>
                <a:cxn ang="0">
                  <a:pos x="0" y="36"/>
                </a:cxn>
                <a:cxn ang="0">
                  <a:pos x="28" y="20"/>
                </a:cxn>
                <a:cxn ang="0">
                  <a:pos x="0" y="0"/>
                </a:cxn>
              </a:cxnLst>
              <a:rect l="0" t="0" r="r" b="b"/>
              <a:pathLst>
                <a:path w="138" h="44">
                  <a:moveTo>
                    <a:pt x="0" y="0"/>
                  </a:moveTo>
                  <a:cubicBezTo>
                    <a:pt x="19" y="3"/>
                    <a:pt x="35" y="10"/>
                    <a:pt x="52" y="4"/>
                  </a:cubicBezTo>
                  <a:cubicBezTo>
                    <a:pt x="87" y="11"/>
                    <a:pt x="61" y="15"/>
                    <a:pt x="88" y="24"/>
                  </a:cubicBezTo>
                  <a:cubicBezTo>
                    <a:pt x="96" y="23"/>
                    <a:pt x="104" y="19"/>
                    <a:pt x="112" y="20"/>
                  </a:cubicBezTo>
                  <a:cubicBezTo>
                    <a:pt x="138" y="23"/>
                    <a:pt x="118" y="41"/>
                    <a:pt x="108" y="44"/>
                  </a:cubicBezTo>
                  <a:cubicBezTo>
                    <a:pt x="78" y="34"/>
                    <a:pt x="92" y="34"/>
                    <a:pt x="64" y="40"/>
                  </a:cubicBezTo>
                  <a:cubicBezTo>
                    <a:pt x="41" y="37"/>
                    <a:pt x="22" y="41"/>
                    <a:pt x="0" y="36"/>
                  </a:cubicBezTo>
                  <a:cubicBezTo>
                    <a:pt x="6" y="11"/>
                    <a:pt x="7" y="27"/>
                    <a:pt x="28" y="20"/>
                  </a:cubicBezTo>
                  <a:cubicBezTo>
                    <a:pt x="17" y="13"/>
                    <a:pt x="0" y="13"/>
                    <a:pt x="0" y="0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6" name="Freeform 36"/>
            <p:cNvSpPr>
              <a:spLocks/>
            </p:cNvSpPr>
            <p:nvPr userDrawn="1"/>
          </p:nvSpPr>
          <p:spPr bwMode="ltGray">
            <a:xfrm>
              <a:off x="4794" y="480"/>
              <a:ext cx="56" cy="34"/>
            </a:xfrm>
            <a:custGeom>
              <a:avLst/>
              <a:gdLst/>
              <a:ahLst/>
              <a:cxnLst>
                <a:cxn ang="0">
                  <a:pos x="17" y="25"/>
                </a:cxn>
                <a:cxn ang="0">
                  <a:pos x="37" y="13"/>
                </a:cxn>
                <a:cxn ang="0">
                  <a:pos x="17" y="25"/>
                </a:cxn>
              </a:cxnLst>
              <a:rect l="0" t="0" r="r" b="b"/>
              <a:pathLst>
                <a:path w="57" h="42">
                  <a:moveTo>
                    <a:pt x="17" y="25"/>
                  </a:moveTo>
                  <a:cubicBezTo>
                    <a:pt x="0" y="0"/>
                    <a:pt x="21" y="9"/>
                    <a:pt x="37" y="13"/>
                  </a:cubicBezTo>
                  <a:cubicBezTo>
                    <a:pt x="57" y="42"/>
                    <a:pt x="30" y="25"/>
                    <a:pt x="17" y="25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7" name="Freeform 37"/>
            <p:cNvSpPr>
              <a:spLocks/>
            </p:cNvSpPr>
            <p:nvPr userDrawn="1"/>
          </p:nvSpPr>
          <p:spPr bwMode="ltGray">
            <a:xfrm>
              <a:off x="4757" y="375"/>
              <a:ext cx="37" cy="44"/>
            </a:xfrm>
            <a:custGeom>
              <a:avLst/>
              <a:gdLst/>
              <a:ahLst/>
              <a:cxnLst>
                <a:cxn ang="0">
                  <a:pos x="19" y="32"/>
                </a:cxn>
                <a:cxn ang="0">
                  <a:pos x="19" y="0"/>
                </a:cxn>
                <a:cxn ang="0">
                  <a:pos x="19" y="32"/>
                </a:cxn>
              </a:cxnLst>
              <a:rect l="0" t="0" r="r" b="b"/>
              <a:pathLst>
                <a:path w="39" h="52">
                  <a:moveTo>
                    <a:pt x="19" y="32"/>
                  </a:moveTo>
                  <a:cubicBezTo>
                    <a:pt x="13" y="14"/>
                    <a:pt x="0" y="13"/>
                    <a:pt x="19" y="0"/>
                  </a:cubicBezTo>
                  <a:cubicBezTo>
                    <a:pt x="23" y="5"/>
                    <a:pt x="39" y="52"/>
                    <a:pt x="19" y="32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8" name="Freeform 38"/>
            <p:cNvSpPr>
              <a:spLocks/>
            </p:cNvSpPr>
            <p:nvPr userDrawn="1"/>
          </p:nvSpPr>
          <p:spPr bwMode="ltGray">
            <a:xfrm>
              <a:off x="5054" y="507"/>
              <a:ext cx="45" cy="66"/>
            </a:xfrm>
            <a:custGeom>
              <a:avLst/>
              <a:gdLst/>
              <a:ahLst/>
              <a:cxnLst>
                <a:cxn ang="0">
                  <a:pos x="4" y="9"/>
                </a:cxn>
                <a:cxn ang="0">
                  <a:pos x="20" y="33"/>
                </a:cxn>
                <a:cxn ang="0">
                  <a:pos x="24" y="49"/>
                </a:cxn>
                <a:cxn ang="0">
                  <a:pos x="36" y="53"/>
                </a:cxn>
                <a:cxn ang="0">
                  <a:pos x="24" y="73"/>
                </a:cxn>
                <a:cxn ang="0">
                  <a:pos x="0" y="21"/>
                </a:cxn>
                <a:cxn ang="0">
                  <a:pos x="4" y="9"/>
                </a:cxn>
              </a:cxnLst>
              <a:rect l="0" t="0" r="r" b="b"/>
              <a:pathLst>
                <a:path w="44" h="80">
                  <a:moveTo>
                    <a:pt x="4" y="9"/>
                  </a:moveTo>
                  <a:cubicBezTo>
                    <a:pt x="9" y="17"/>
                    <a:pt x="18" y="24"/>
                    <a:pt x="20" y="33"/>
                  </a:cubicBezTo>
                  <a:cubicBezTo>
                    <a:pt x="21" y="38"/>
                    <a:pt x="21" y="45"/>
                    <a:pt x="24" y="49"/>
                  </a:cubicBezTo>
                  <a:cubicBezTo>
                    <a:pt x="27" y="52"/>
                    <a:pt x="32" y="52"/>
                    <a:pt x="36" y="53"/>
                  </a:cubicBezTo>
                  <a:cubicBezTo>
                    <a:pt x="41" y="68"/>
                    <a:pt x="44" y="80"/>
                    <a:pt x="24" y="73"/>
                  </a:cubicBezTo>
                  <a:cubicBezTo>
                    <a:pt x="19" y="55"/>
                    <a:pt x="11" y="37"/>
                    <a:pt x="0" y="21"/>
                  </a:cubicBezTo>
                  <a:cubicBezTo>
                    <a:pt x="4" y="4"/>
                    <a:pt x="4" y="0"/>
                    <a:pt x="4" y="9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9" name="Freeform 39"/>
            <p:cNvSpPr>
              <a:spLocks/>
            </p:cNvSpPr>
            <p:nvPr userDrawn="1"/>
          </p:nvSpPr>
          <p:spPr bwMode="ltGray">
            <a:xfrm>
              <a:off x="4260" y="6"/>
              <a:ext cx="480" cy="100"/>
            </a:xfrm>
            <a:custGeom>
              <a:avLst/>
              <a:gdLst/>
              <a:ahLst/>
              <a:cxnLst>
                <a:cxn ang="0">
                  <a:pos x="220" y="1"/>
                </a:cxn>
                <a:cxn ang="0">
                  <a:pos x="231" y="8"/>
                </a:cxn>
                <a:cxn ang="0">
                  <a:pos x="235" y="0"/>
                </a:cxn>
                <a:cxn ang="0">
                  <a:pos x="265" y="0"/>
                </a:cxn>
                <a:cxn ang="0">
                  <a:pos x="287" y="17"/>
                </a:cxn>
                <a:cxn ang="0">
                  <a:pos x="319" y="10"/>
                </a:cxn>
                <a:cxn ang="0">
                  <a:pos x="314" y="29"/>
                </a:cxn>
                <a:cxn ang="0">
                  <a:pos x="298" y="46"/>
                </a:cxn>
                <a:cxn ang="0">
                  <a:pos x="295" y="29"/>
                </a:cxn>
                <a:cxn ang="0">
                  <a:pos x="287" y="31"/>
                </a:cxn>
                <a:cxn ang="0">
                  <a:pos x="279" y="29"/>
                </a:cxn>
                <a:cxn ang="0">
                  <a:pos x="263" y="21"/>
                </a:cxn>
                <a:cxn ang="0">
                  <a:pos x="228" y="38"/>
                </a:cxn>
                <a:cxn ang="0">
                  <a:pos x="201" y="44"/>
                </a:cxn>
                <a:cxn ang="0">
                  <a:pos x="212" y="57"/>
                </a:cxn>
                <a:cxn ang="0">
                  <a:pos x="188" y="63"/>
                </a:cxn>
                <a:cxn ang="0">
                  <a:pos x="169" y="61"/>
                </a:cxn>
                <a:cxn ang="0">
                  <a:pos x="177" y="57"/>
                </a:cxn>
                <a:cxn ang="0">
                  <a:pos x="171" y="40"/>
                </a:cxn>
                <a:cxn ang="0">
                  <a:pos x="169" y="31"/>
                </a:cxn>
                <a:cxn ang="0">
                  <a:pos x="158" y="23"/>
                </a:cxn>
                <a:cxn ang="0">
                  <a:pos x="142" y="27"/>
                </a:cxn>
                <a:cxn ang="0">
                  <a:pos x="134" y="27"/>
                </a:cxn>
                <a:cxn ang="0">
                  <a:pos x="123" y="25"/>
                </a:cxn>
                <a:cxn ang="0">
                  <a:pos x="83" y="2"/>
                </a:cxn>
                <a:cxn ang="0">
                  <a:pos x="59" y="14"/>
                </a:cxn>
                <a:cxn ang="0">
                  <a:pos x="1" y="0"/>
                </a:cxn>
                <a:cxn ang="0">
                  <a:pos x="220" y="1"/>
                </a:cxn>
              </a:cxnLst>
              <a:rect l="0" t="0" r="r" b="b"/>
              <a:pathLst>
                <a:path w="323" h="64">
                  <a:moveTo>
                    <a:pt x="220" y="1"/>
                  </a:moveTo>
                  <a:cubicBezTo>
                    <a:pt x="215" y="12"/>
                    <a:pt x="225" y="17"/>
                    <a:pt x="231" y="8"/>
                  </a:cubicBezTo>
                  <a:cubicBezTo>
                    <a:pt x="235" y="0"/>
                    <a:pt x="229" y="7"/>
                    <a:pt x="235" y="0"/>
                  </a:cubicBezTo>
                  <a:lnTo>
                    <a:pt x="265" y="0"/>
                  </a:lnTo>
                  <a:cubicBezTo>
                    <a:pt x="277" y="6"/>
                    <a:pt x="276" y="11"/>
                    <a:pt x="287" y="17"/>
                  </a:cubicBezTo>
                  <a:cubicBezTo>
                    <a:pt x="308" y="11"/>
                    <a:pt x="293" y="7"/>
                    <a:pt x="319" y="10"/>
                  </a:cubicBezTo>
                  <a:cubicBezTo>
                    <a:pt x="323" y="19"/>
                    <a:pt x="321" y="22"/>
                    <a:pt x="314" y="29"/>
                  </a:cubicBezTo>
                  <a:cubicBezTo>
                    <a:pt x="312" y="39"/>
                    <a:pt x="313" y="50"/>
                    <a:pt x="298" y="46"/>
                  </a:cubicBezTo>
                  <a:cubicBezTo>
                    <a:pt x="297" y="40"/>
                    <a:pt x="298" y="34"/>
                    <a:pt x="295" y="29"/>
                  </a:cubicBezTo>
                  <a:cubicBezTo>
                    <a:pt x="294" y="27"/>
                    <a:pt x="290" y="31"/>
                    <a:pt x="287" y="31"/>
                  </a:cubicBezTo>
                  <a:cubicBezTo>
                    <a:pt x="284" y="31"/>
                    <a:pt x="282" y="30"/>
                    <a:pt x="279" y="29"/>
                  </a:cubicBezTo>
                  <a:cubicBezTo>
                    <a:pt x="274" y="27"/>
                    <a:pt x="263" y="21"/>
                    <a:pt x="263" y="21"/>
                  </a:cubicBezTo>
                  <a:cubicBezTo>
                    <a:pt x="249" y="23"/>
                    <a:pt x="241" y="31"/>
                    <a:pt x="228" y="38"/>
                  </a:cubicBezTo>
                  <a:cubicBezTo>
                    <a:pt x="220" y="41"/>
                    <a:pt x="209" y="42"/>
                    <a:pt x="201" y="44"/>
                  </a:cubicBezTo>
                  <a:cubicBezTo>
                    <a:pt x="193" y="54"/>
                    <a:pt x="200" y="53"/>
                    <a:pt x="212" y="57"/>
                  </a:cubicBezTo>
                  <a:cubicBezTo>
                    <a:pt x="200" y="62"/>
                    <a:pt x="199" y="57"/>
                    <a:pt x="188" y="63"/>
                  </a:cubicBezTo>
                  <a:cubicBezTo>
                    <a:pt x="181" y="62"/>
                    <a:pt x="174" y="64"/>
                    <a:pt x="169" y="61"/>
                  </a:cubicBezTo>
                  <a:cubicBezTo>
                    <a:pt x="166" y="59"/>
                    <a:pt x="175" y="59"/>
                    <a:pt x="177" y="57"/>
                  </a:cubicBezTo>
                  <a:cubicBezTo>
                    <a:pt x="181" y="48"/>
                    <a:pt x="149" y="28"/>
                    <a:pt x="171" y="40"/>
                  </a:cubicBezTo>
                  <a:cubicBezTo>
                    <a:pt x="184" y="55"/>
                    <a:pt x="184" y="36"/>
                    <a:pt x="169" y="31"/>
                  </a:cubicBezTo>
                  <a:cubicBezTo>
                    <a:pt x="167" y="27"/>
                    <a:pt x="167" y="22"/>
                    <a:pt x="158" y="23"/>
                  </a:cubicBezTo>
                  <a:cubicBezTo>
                    <a:pt x="153" y="23"/>
                    <a:pt x="142" y="27"/>
                    <a:pt x="142" y="27"/>
                  </a:cubicBezTo>
                  <a:cubicBezTo>
                    <a:pt x="136" y="39"/>
                    <a:pt x="143" y="31"/>
                    <a:pt x="134" y="27"/>
                  </a:cubicBezTo>
                  <a:cubicBezTo>
                    <a:pt x="130" y="25"/>
                    <a:pt x="126" y="25"/>
                    <a:pt x="123" y="25"/>
                  </a:cubicBezTo>
                  <a:cubicBezTo>
                    <a:pt x="117" y="11"/>
                    <a:pt x="100" y="6"/>
                    <a:pt x="83" y="2"/>
                  </a:cubicBezTo>
                  <a:cubicBezTo>
                    <a:pt x="70" y="4"/>
                    <a:pt x="69" y="9"/>
                    <a:pt x="59" y="14"/>
                  </a:cubicBezTo>
                  <a:cubicBezTo>
                    <a:pt x="45" y="14"/>
                    <a:pt x="0" y="12"/>
                    <a:pt x="1" y="0"/>
                  </a:cubicBezTo>
                  <a:lnTo>
                    <a:pt x="220" y="1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0" name="Freeform 40"/>
            <p:cNvSpPr>
              <a:spLocks/>
            </p:cNvSpPr>
            <p:nvPr userDrawn="1"/>
          </p:nvSpPr>
          <p:spPr bwMode="ltGray">
            <a:xfrm>
              <a:off x="3835" y="3"/>
              <a:ext cx="446" cy="49"/>
            </a:xfrm>
            <a:custGeom>
              <a:avLst/>
              <a:gdLst/>
              <a:ahLst/>
              <a:cxnLst>
                <a:cxn ang="0">
                  <a:pos x="105" y="31"/>
                </a:cxn>
                <a:cxn ang="0">
                  <a:pos x="30" y="1"/>
                </a:cxn>
                <a:cxn ang="0">
                  <a:pos x="285" y="0"/>
                </a:cxn>
                <a:cxn ang="0">
                  <a:pos x="296" y="14"/>
                </a:cxn>
                <a:cxn ang="0">
                  <a:pos x="264" y="16"/>
                </a:cxn>
                <a:cxn ang="0">
                  <a:pos x="105" y="31"/>
                </a:cxn>
              </a:cxnLst>
              <a:rect l="0" t="0" r="r" b="b"/>
              <a:pathLst>
                <a:path w="300" h="31">
                  <a:moveTo>
                    <a:pt x="105" y="31"/>
                  </a:moveTo>
                  <a:cubicBezTo>
                    <a:pt x="83" y="19"/>
                    <a:pt x="0" y="6"/>
                    <a:pt x="30" y="1"/>
                  </a:cubicBezTo>
                  <a:lnTo>
                    <a:pt x="285" y="0"/>
                  </a:lnTo>
                  <a:cubicBezTo>
                    <a:pt x="296" y="4"/>
                    <a:pt x="300" y="5"/>
                    <a:pt x="296" y="14"/>
                  </a:cubicBezTo>
                  <a:cubicBezTo>
                    <a:pt x="285" y="11"/>
                    <a:pt x="276" y="16"/>
                    <a:pt x="264" y="16"/>
                  </a:cubicBezTo>
                  <a:lnTo>
                    <a:pt x="105" y="31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1" name="Freeform 41"/>
            <p:cNvSpPr>
              <a:spLocks/>
            </p:cNvSpPr>
            <p:nvPr userDrawn="1"/>
          </p:nvSpPr>
          <p:spPr bwMode="ltGray">
            <a:xfrm>
              <a:off x="2853" y="74"/>
              <a:ext cx="42" cy="25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12" y="29"/>
                </a:cxn>
                <a:cxn ang="0">
                  <a:pos x="0" y="25"/>
                </a:cxn>
              </a:cxnLst>
              <a:rect l="0" t="0" r="r" b="b"/>
              <a:pathLst>
                <a:path w="41" h="29">
                  <a:moveTo>
                    <a:pt x="0" y="25"/>
                  </a:moveTo>
                  <a:cubicBezTo>
                    <a:pt x="10" y="11"/>
                    <a:pt x="41" y="0"/>
                    <a:pt x="12" y="29"/>
                  </a:cubicBezTo>
                  <a:cubicBezTo>
                    <a:pt x="8" y="28"/>
                    <a:pt x="0" y="25"/>
                    <a:pt x="0" y="25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2" name="Freeform 42"/>
            <p:cNvSpPr>
              <a:spLocks/>
            </p:cNvSpPr>
            <p:nvPr userDrawn="1"/>
          </p:nvSpPr>
          <p:spPr bwMode="ltGray">
            <a:xfrm>
              <a:off x="1704" y="3"/>
              <a:ext cx="1022" cy="372"/>
            </a:xfrm>
            <a:custGeom>
              <a:avLst/>
              <a:gdLst/>
              <a:ahLst/>
              <a:cxnLst>
                <a:cxn ang="0">
                  <a:pos x="73" y="1"/>
                </a:cxn>
                <a:cxn ang="0">
                  <a:pos x="436" y="0"/>
                </a:cxn>
                <a:cxn ang="0">
                  <a:pos x="416" y="54"/>
                </a:cxn>
                <a:cxn ang="0">
                  <a:pos x="397" y="68"/>
                </a:cxn>
                <a:cxn ang="0">
                  <a:pos x="392" y="70"/>
                </a:cxn>
                <a:cxn ang="0">
                  <a:pos x="375" y="73"/>
                </a:cxn>
                <a:cxn ang="0">
                  <a:pos x="361" y="88"/>
                </a:cxn>
                <a:cxn ang="0">
                  <a:pos x="362" y="99"/>
                </a:cxn>
                <a:cxn ang="0">
                  <a:pos x="364" y="107"/>
                </a:cxn>
                <a:cxn ang="0">
                  <a:pos x="366" y="113"/>
                </a:cxn>
                <a:cxn ang="0">
                  <a:pos x="362" y="122"/>
                </a:cxn>
                <a:cxn ang="0">
                  <a:pos x="351" y="120"/>
                </a:cxn>
                <a:cxn ang="0">
                  <a:pos x="342" y="129"/>
                </a:cxn>
                <a:cxn ang="0">
                  <a:pos x="347" y="105"/>
                </a:cxn>
                <a:cxn ang="0">
                  <a:pos x="338" y="100"/>
                </a:cxn>
                <a:cxn ang="0">
                  <a:pos x="344" y="93"/>
                </a:cxn>
                <a:cxn ang="0">
                  <a:pos x="342" y="89"/>
                </a:cxn>
                <a:cxn ang="0">
                  <a:pos x="320" y="94"/>
                </a:cxn>
                <a:cxn ang="0">
                  <a:pos x="317" y="85"/>
                </a:cxn>
                <a:cxn ang="0">
                  <a:pos x="297" y="94"/>
                </a:cxn>
                <a:cxn ang="0">
                  <a:pos x="320" y="103"/>
                </a:cxn>
                <a:cxn ang="0">
                  <a:pos x="305" y="117"/>
                </a:cxn>
                <a:cxn ang="0">
                  <a:pos x="311" y="126"/>
                </a:cxn>
                <a:cxn ang="0">
                  <a:pos x="315" y="138"/>
                </a:cxn>
                <a:cxn ang="0">
                  <a:pos x="309" y="139"/>
                </a:cxn>
                <a:cxn ang="0">
                  <a:pos x="314" y="144"/>
                </a:cxn>
                <a:cxn ang="0">
                  <a:pos x="307" y="152"/>
                </a:cxn>
                <a:cxn ang="0">
                  <a:pos x="0" y="149"/>
                </a:cxn>
                <a:cxn ang="0">
                  <a:pos x="73" y="1"/>
                </a:cxn>
              </a:cxnLst>
              <a:rect l="0" t="0" r="r" b="b"/>
              <a:pathLst>
                <a:path w="436" h="152">
                  <a:moveTo>
                    <a:pt x="73" y="1"/>
                  </a:moveTo>
                  <a:lnTo>
                    <a:pt x="436" y="0"/>
                  </a:lnTo>
                  <a:cubicBezTo>
                    <a:pt x="430" y="15"/>
                    <a:pt x="429" y="42"/>
                    <a:pt x="416" y="54"/>
                  </a:cubicBezTo>
                  <a:cubicBezTo>
                    <a:pt x="410" y="60"/>
                    <a:pt x="405" y="63"/>
                    <a:pt x="397" y="68"/>
                  </a:cubicBezTo>
                  <a:cubicBezTo>
                    <a:pt x="396" y="69"/>
                    <a:pt x="392" y="70"/>
                    <a:pt x="392" y="70"/>
                  </a:cubicBezTo>
                  <a:cubicBezTo>
                    <a:pt x="377" y="63"/>
                    <a:pt x="385" y="68"/>
                    <a:pt x="375" y="73"/>
                  </a:cubicBezTo>
                  <a:cubicBezTo>
                    <a:pt x="371" y="82"/>
                    <a:pt x="371" y="83"/>
                    <a:pt x="361" y="88"/>
                  </a:cubicBezTo>
                  <a:cubicBezTo>
                    <a:pt x="359" y="92"/>
                    <a:pt x="364" y="93"/>
                    <a:pt x="362" y="99"/>
                  </a:cubicBezTo>
                  <a:cubicBezTo>
                    <a:pt x="363" y="102"/>
                    <a:pt x="364" y="105"/>
                    <a:pt x="364" y="107"/>
                  </a:cubicBezTo>
                  <a:cubicBezTo>
                    <a:pt x="365" y="109"/>
                    <a:pt x="366" y="111"/>
                    <a:pt x="366" y="113"/>
                  </a:cubicBezTo>
                  <a:cubicBezTo>
                    <a:pt x="365" y="115"/>
                    <a:pt x="364" y="120"/>
                    <a:pt x="362" y="122"/>
                  </a:cubicBezTo>
                  <a:cubicBezTo>
                    <a:pt x="359" y="123"/>
                    <a:pt x="354" y="119"/>
                    <a:pt x="351" y="120"/>
                  </a:cubicBezTo>
                  <a:cubicBezTo>
                    <a:pt x="347" y="129"/>
                    <a:pt x="352" y="127"/>
                    <a:pt x="342" y="129"/>
                  </a:cubicBezTo>
                  <a:cubicBezTo>
                    <a:pt x="340" y="123"/>
                    <a:pt x="345" y="111"/>
                    <a:pt x="347" y="105"/>
                  </a:cubicBezTo>
                  <a:cubicBezTo>
                    <a:pt x="347" y="100"/>
                    <a:pt x="338" y="102"/>
                    <a:pt x="338" y="100"/>
                  </a:cubicBezTo>
                  <a:cubicBezTo>
                    <a:pt x="338" y="98"/>
                    <a:pt x="344" y="95"/>
                    <a:pt x="344" y="93"/>
                  </a:cubicBezTo>
                  <a:cubicBezTo>
                    <a:pt x="344" y="92"/>
                    <a:pt x="344" y="89"/>
                    <a:pt x="342" y="89"/>
                  </a:cubicBezTo>
                  <a:cubicBezTo>
                    <a:pt x="339" y="89"/>
                    <a:pt x="324" y="94"/>
                    <a:pt x="320" y="94"/>
                  </a:cubicBezTo>
                  <a:cubicBezTo>
                    <a:pt x="317" y="86"/>
                    <a:pt x="328" y="88"/>
                    <a:pt x="317" y="85"/>
                  </a:cubicBezTo>
                  <a:cubicBezTo>
                    <a:pt x="311" y="91"/>
                    <a:pt x="306" y="93"/>
                    <a:pt x="297" y="94"/>
                  </a:cubicBezTo>
                  <a:cubicBezTo>
                    <a:pt x="300" y="104"/>
                    <a:pt x="307" y="101"/>
                    <a:pt x="320" y="103"/>
                  </a:cubicBezTo>
                  <a:cubicBezTo>
                    <a:pt x="318" y="109"/>
                    <a:pt x="311" y="111"/>
                    <a:pt x="305" y="117"/>
                  </a:cubicBezTo>
                  <a:lnTo>
                    <a:pt x="311" y="126"/>
                  </a:lnTo>
                  <a:lnTo>
                    <a:pt x="315" y="138"/>
                  </a:lnTo>
                  <a:lnTo>
                    <a:pt x="309" y="139"/>
                  </a:lnTo>
                  <a:lnTo>
                    <a:pt x="314" y="144"/>
                  </a:lnTo>
                  <a:lnTo>
                    <a:pt x="307" y="152"/>
                  </a:lnTo>
                  <a:lnTo>
                    <a:pt x="0" y="149"/>
                  </a:lnTo>
                  <a:lnTo>
                    <a:pt x="73" y="1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3" name="Freeform 43"/>
            <p:cNvSpPr>
              <a:spLocks/>
            </p:cNvSpPr>
            <p:nvPr userDrawn="1"/>
          </p:nvSpPr>
          <p:spPr bwMode="ltGray">
            <a:xfrm>
              <a:off x="2729" y="-9"/>
              <a:ext cx="47" cy="134"/>
            </a:xfrm>
            <a:custGeom>
              <a:avLst/>
              <a:gdLst/>
              <a:ahLst/>
              <a:cxnLst>
                <a:cxn ang="0">
                  <a:pos x="5" y="156"/>
                </a:cxn>
                <a:cxn ang="0">
                  <a:pos x="15" y="108"/>
                </a:cxn>
                <a:cxn ang="0">
                  <a:pos x="17" y="68"/>
                </a:cxn>
                <a:cxn ang="0">
                  <a:pos x="11" y="40"/>
                </a:cxn>
                <a:cxn ang="0">
                  <a:pos x="17" y="12"/>
                </a:cxn>
                <a:cxn ang="0">
                  <a:pos x="21" y="0"/>
                </a:cxn>
                <a:cxn ang="0">
                  <a:pos x="31" y="30"/>
                </a:cxn>
                <a:cxn ang="0">
                  <a:pos x="47" y="98"/>
                </a:cxn>
                <a:cxn ang="0">
                  <a:pos x="31" y="108"/>
                </a:cxn>
                <a:cxn ang="0">
                  <a:pos x="23" y="126"/>
                </a:cxn>
                <a:cxn ang="0">
                  <a:pos x="21" y="132"/>
                </a:cxn>
                <a:cxn ang="0">
                  <a:pos x="27" y="134"/>
                </a:cxn>
                <a:cxn ang="0">
                  <a:pos x="31" y="146"/>
                </a:cxn>
                <a:cxn ang="0">
                  <a:pos x="13" y="148"/>
                </a:cxn>
                <a:cxn ang="0">
                  <a:pos x="7" y="160"/>
                </a:cxn>
                <a:cxn ang="0">
                  <a:pos x="3" y="154"/>
                </a:cxn>
                <a:cxn ang="0">
                  <a:pos x="5" y="156"/>
                </a:cxn>
              </a:cxnLst>
              <a:rect l="0" t="0" r="r" b="b"/>
              <a:pathLst>
                <a:path w="47" h="165">
                  <a:moveTo>
                    <a:pt x="5" y="156"/>
                  </a:moveTo>
                  <a:cubicBezTo>
                    <a:pt x="0" y="141"/>
                    <a:pt x="1" y="118"/>
                    <a:pt x="15" y="108"/>
                  </a:cubicBezTo>
                  <a:cubicBezTo>
                    <a:pt x="16" y="95"/>
                    <a:pt x="17" y="81"/>
                    <a:pt x="17" y="68"/>
                  </a:cubicBezTo>
                  <a:cubicBezTo>
                    <a:pt x="17" y="58"/>
                    <a:pt x="11" y="40"/>
                    <a:pt x="11" y="40"/>
                  </a:cubicBezTo>
                  <a:cubicBezTo>
                    <a:pt x="14" y="20"/>
                    <a:pt x="11" y="29"/>
                    <a:pt x="17" y="12"/>
                  </a:cubicBezTo>
                  <a:cubicBezTo>
                    <a:pt x="18" y="8"/>
                    <a:pt x="21" y="0"/>
                    <a:pt x="21" y="0"/>
                  </a:cubicBezTo>
                  <a:cubicBezTo>
                    <a:pt x="38" y="6"/>
                    <a:pt x="33" y="7"/>
                    <a:pt x="31" y="30"/>
                  </a:cubicBezTo>
                  <a:cubicBezTo>
                    <a:pt x="38" y="52"/>
                    <a:pt x="40" y="76"/>
                    <a:pt x="47" y="98"/>
                  </a:cubicBezTo>
                  <a:cubicBezTo>
                    <a:pt x="44" y="116"/>
                    <a:pt x="45" y="113"/>
                    <a:pt x="31" y="108"/>
                  </a:cubicBezTo>
                  <a:cubicBezTo>
                    <a:pt x="25" y="118"/>
                    <a:pt x="28" y="112"/>
                    <a:pt x="23" y="126"/>
                  </a:cubicBezTo>
                  <a:cubicBezTo>
                    <a:pt x="22" y="128"/>
                    <a:pt x="21" y="132"/>
                    <a:pt x="21" y="132"/>
                  </a:cubicBezTo>
                  <a:cubicBezTo>
                    <a:pt x="23" y="133"/>
                    <a:pt x="26" y="132"/>
                    <a:pt x="27" y="134"/>
                  </a:cubicBezTo>
                  <a:cubicBezTo>
                    <a:pt x="29" y="137"/>
                    <a:pt x="31" y="146"/>
                    <a:pt x="31" y="146"/>
                  </a:cubicBezTo>
                  <a:cubicBezTo>
                    <a:pt x="27" y="165"/>
                    <a:pt x="23" y="155"/>
                    <a:pt x="13" y="148"/>
                  </a:cubicBezTo>
                  <a:cubicBezTo>
                    <a:pt x="11" y="152"/>
                    <a:pt x="11" y="160"/>
                    <a:pt x="7" y="160"/>
                  </a:cubicBezTo>
                  <a:cubicBezTo>
                    <a:pt x="5" y="160"/>
                    <a:pt x="4" y="156"/>
                    <a:pt x="3" y="154"/>
                  </a:cubicBezTo>
                  <a:cubicBezTo>
                    <a:pt x="3" y="153"/>
                    <a:pt x="4" y="155"/>
                    <a:pt x="5" y="156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4" name="Freeform 44"/>
            <p:cNvSpPr>
              <a:spLocks/>
            </p:cNvSpPr>
            <p:nvPr userDrawn="1"/>
          </p:nvSpPr>
          <p:spPr bwMode="ltGray">
            <a:xfrm>
              <a:off x="2701" y="103"/>
              <a:ext cx="138" cy="84"/>
            </a:xfrm>
            <a:custGeom>
              <a:avLst/>
              <a:gdLst/>
              <a:ahLst/>
              <a:cxnLst>
                <a:cxn ang="0">
                  <a:pos x="26" y="61"/>
                </a:cxn>
                <a:cxn ang="0">
                  <a:pos x="30" y="43"/>
                </a:cxn>
                <a:cxn ang="0">
                  <a:pos x="50" y="33"/>
                </a:cxn>
                <a:cxn ang="0">
                  <a:pos x="54" y="45"/>
                </a:cxn>
                <a:cxn ang="0">
                  <a:pos x="66" y="49"/>
                </a:cxn>
                <a:cxn ang="0">
                  <a:pos x="80" y="55"/>
                </a:cxn>
                <a:cxn ang="0">
                  <a:pos x="116" y="33"/>
                </a:cxn>
                <a:cxn ang="0">
                  <a:pos x="130" y="17"/>
                </a:cxn>
                <a:cxn ang="0">
                  <a:pos x="138" y="11"/>
                </a:cxn>
                <a:cxn ang="0">
                  <a:pos x="106" y="49"/>
                </a:cxn>
                <a:cxn ang="0">
                  <a:pos x="84" y="67"/>
                </a:cxn>
                <a:cxn ang="0">
                  <a:pos x="66" y="81"/>
                </a:cxn>
                <a:cxn ang="0">
                  <a:pos x="48" y="103"/>
                </a:cxn>
                <a:cxn ang="0">
                  <a:pos x="26" y="89"/>
                </a:cxn>
                <a:cxn ang="0">
                  <a:pos x="20" y="87"/>
                </a:cxn>
                <a:cxn ang="0">
                  <a:pos x="22" y="97"/>
                </a:cxn>
                <a:cxn ang="0">
                  <a:pos x="0" y="97"/>
                </a:cxn>
                <a:cxn ang="0">
                  <a:pos x="10" y="79"/>
                </a:cxn>
                <a:cxn ang="0">
                  <a:pos x="26" y="61"/>
                </a:cxn>
              </a:cxnLst>
              <a:rect l="0" t="0" r="r" b="b"/>
              <a:pathLst>
                <a:path w="138" h="103">
                  <a:moveTo>
                    <a:pt x="26" y="61"/>
                  </a:moveTo>
                  <a:cubicBezTo>
                    <a:pt x="29" y="53"/>
                    <a:pt x="33" y="51"/>
                    <a:pt x="30" y="43"/>
                  </a:cubicBezTo>
                  <a:cubicBezTo>
                    <a:pt x="33" y="27"/>
                    <a:pt x="37" y="24"/>
                    <a:pt x="50" y="33"/>
                  </a:cubicBezTo>
                  <a:cubicBezTo>
                    <a:pt x="51" y="37"/>
                    <a:pt x="53" y="41"/>
                    <a:pt x="54" y="45"/>
                  </a:cubicBezTo>
                  <a:cubicBezTo>
                    <a:pt x="55" y="49"/>
                    <a:pt x="66" y="49"/>
                    <a:pt x="66" y="49"/>
                  </a:cubicBezTo>
                  <a:cubicBezTo>
                    <a:pt x="75" y="43"/>
                    <a:pt x="77" y="45"/>
                    <a:pt x="80" y="55"/>
                  </a:cubicBezTo>
                  <a:cubicBezTo>
                    <a:pt x="92" y="47"/>
                    <a:pt x="101" y="37"/>
                    <a:pt x="116" y="33"/>
                  </a:cubicBezTo>
                  <a:cubicBezTo>
                    <a:pt x="125" y="19"/>
                    <a:pt x="120" y="24"/>
                    <a:pt x="130" y="17"/>
                  </a:cubicBezTo>
                  <a:cubicBezTo>
                    <a:pt x="134" y="11"/>
                    <a:pt x="134" y="0"/>
                    <a:pt x="138" y="11"/>
                  </a:cubicBezTo>
                  <a:cubicBezTo>
                    <a:pt x="135" y="31"/>
                    <a:pt x="126" y="45"/>
                    <a:pt x="106" y="49"/>
                  </a:cubicBezTo>
                  <a:cubicBezTo>
                    <a:pt x="97" y="55"/>
                    <a:pt x="93" y="61"/>
                    <a:pt x="84" y="67"/>
                  </a:cubicBezTo>
                  <a:cubicBezTo>
                    <a:pt x="80" y="79"/>
                    <a:pt x="79" y="79"/>
                    <a:pt x="66" y="81"/>
                  </a:cubicBezTo>
                  <a:cubicBezTo>
                    <a:pt x="60" y="90"/>
                    <a:pt x="57" y="97"/>
                    <a:pt x="48" y="103"/>
                  </a:cubicBezTo>
                  <a:cubicBezTo>
                    <a:pt x="42" y="94"/>
                    <a:pt x="37" y="93"/>
                    <a:pt x="26" y="89"/>
                  </a:cubicBezTo>
                  <a:cubicBezTo>
                    <a:pt x="24" y="88"/>
                    <a:pt x="20" y="87"/>
                    <a:pt x="20" y="87"/>
                  </a:cubicBezTo>
                  <a:cubicBezTo>
                    <a:pt x="10" y="90"/>
                    <a:pt x="14" y="94"/>
                    <a:pt x="22" y="97"/>
                  </a:cubicBezTo>
                  <a:cubicBezTo>
                    <a:pt x="14" y="103"/>
                    <a:pt x="9" y="100"/>
                    <a:pt x="0" y="97"/>
                  </a:cubicBezTo>
                  <a:cubicBezTo>
                    <a:pt x="2" y="87"/>
                    <a:pt x="1" y="82"/>
                    <a:pt x="10" y="79"/>
                  </a:cubicBezTo>
                  <a:cubicBezTo>
                    <a:pt x="15" y="63"/>
                    <a:pt x="14" y="69"/>
                    <a:pt x="26" y="61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5" name="Freeform 45"/>
            <p:cNvSpPr>
              <a:spLocks/>
            </p:cNvSpPr>
            <p:nvPr userDrawn="1"/>
          </p:nvSpPr>
          <p:spPr bwMode="ltGray">
            <a:xfrm>
              <a:off x="2553" y="182"/>
              <a:ext cx="187" cy="176"/>
            </a:xfrm>
            <a:custGeom>
              <a:avLst/>
              <a:gdLst/>
              <a:ahLst/>
              <a:cxnLst>
                <a:cxn ang="0">
                  <a:pos x="158" y="24"/>
                </a:cxn>
                <a:cxn ang="0">
                  <a:pos x="160" y="6"/>
                </a:cxn>
                <a:cxn ang="0">
                  <a:pos x="170" y="0"/>
                </a:cxn>
                <a:cxn ang="0">
                  <a:pos x="182" y="24"/>
                </a:cxn>
                <a:cxn ang="0">
                  <a:pos x="188" y="42"/>
                </a:cxn>
                <a:cxn ang="0">
                  <a:pos x="178" y="58"/>
                </a:cxn>
                <a:cxn ang="0">
                  <a:pos x="170" y="76"/>
                </a:cxn>
                <a:cxn ang="0">
                  <a:pos x="162" y="126"/>
                </a:cxn>
                <a:cxn ang="0">
                  <a:pos x="144" y="136"/>
                </a:cxn>
                <a:cxn ang="0">
                  <a:pos x="120" y="138"/>
                </a:cxn>
                <a:cxn ang="0">
                  <a:pos x="112" y="124"/>
                </a:cxn>
                <a:cxn ang="0">
                  <a:pos x="102" y="146"/>
                </a:cxn>
                <a:cxn ang="0">
                  <a:pos x="90" y="150"/>
                </a:cxn>
                <a:cxn ang="0">
                  <a:pos x="80" y="132"/>
                </a:cxn>
                <a:cxn ang="0">
                  <a:pos x="58" y="144"/>
                </a:cxn>
                <a:cxn ang="0">
                  <a:pos x="76" y="142"/>
                </a:cxn>
                <a:cxn ang="0">
                  <a:pos x="78" y="160"/>
                </a:cxn>
                <a:cxn ang="0">
                  <a:pos x="58" y="166"/>
                </a:cxn>
                <a:cxn ang="0">
                  <a:pos x="34" y="166"/>
                </a:cxn>
                <a:cxn ang="0">
                  <a:pos x="36" y="154"/>
                </a:cxn>
                <a:cxn ang="0">
                  <a:pos x="46" y="144"/>
                </a:cxn>
                <a:cxn ang="0">
                  <a:pos x="34" y="148"/>
                </a:cxn>
                <a:cxn ang="0">
                  <a:pos x="26" y="166"/>
                </a:cxn>
                <a:cxn ang="0">
                  <a:pos x="30" y="190"/>
                </a:cxn>
                <a:cxn ang="0">
                  <a:pos x="14" y="200"/>
                </a:cxn>
                <a:cxn ang="0">
                  <a:pos x="0" y="214"/>
                </a:cxn>
                <a:cxn ang="0">
                  <a:pos x="8" y="188"/>
                </a:cxn>
                <a:cxn ang="0">
                  <a:pos x="0" y="164"/>
                </a:cxn>
                <a:cxn ang="0">
                  <a:pos x="14" y="152"/>
                </a:cxn>
                <a:cxn ang="0">
                  <a:pos x="32" y="134"/>
                </a:cxn>
                <a:cxn ang="0">
                  <a:pos x="44" y="118"/>
                </a:cxn>
                <a:cxn ang="0">
                  <a:pos x="72" y="116"/>
                </a:cxn>
                <a:cxn ang="0">
                  <a:pos x="84" y="112"/>
                </a:cxn>
                <a:cxn ang="0">
                  <a:pos x="114" y="78"/>
                </a:cxn>
                <a:cxn ang="0">
                  <a:pos x="120" y="92"/>
                </a:cxn>
                <a:cxn ang="0">
                  <a:pos x="132" y="76"/>
                </a:cxn>
                <a:cxn ang="0">
                  <a:pos x="150" y="54"/>
                </a:cxn>
                <a:cxn ang="0">
                  <a:pos x="154" y="42"/>
                </a:cxn>
                <a:cxn ang="0">
                  <a:pos x="148" y="38"/>
                </a:cxn>
                <a:cxn ang="0">
                  <a:pos x="152" y="32"/>
                </a:cxn>
                <a:cxn ang="0">
                  <a:pos x="158" y="24"/>
                </a:cxn>
              </a:cxnLst>
              <a:rect l="0" t="0" r="r" b="b"/>
              <a:pathLst>
                <a:path w="188" h="214">
                  <a:moveTo>
                    <a:pt x="158" y="24"/>
                  </a:moveTo>
                  <a:cubicBezTo>
                    <a:pt x="156" y="18"/>
                    <a:pt x="160" y="6"/>
                    <a:pt x="160" y="6"/>
                  </a:cubicBezTo>
                  <a:cubicBezTo>
                    <a:pt x="167" y="16"/>
                    <a:pt x="167" y="8"/>
                    <a:pt x="170" y="0"/>
                  </a:cubicBezTo>
                  <a:cubicBezTo>
                    <a:pt x="181" y="4"/>
                    <a:pt x="179" y="14"/>
                    <a:pt x="182" y="24"/>
                  </a:cubicBezTo>
                  <a:cubicBezTo>
                    <a:pt x="184" y="30"/>
                    <a:pt x="188" y="42"/>
                    <a:pt x="188" y="42"/>
                  </a:cubicBezTo>
                  <a:cubicBezTo>
                    <a:pt x="183" y="56"/>
                    <a:pt x="188" y="52"/>
                    <a:pt x="178" y="58"/>
                  </a:cubicBezTo>
                  <a:cubicBezTo>
                    <a:pt x="174" y="63"/>
                    <a:pt x="170" y="76"/>
                    <a:pt x="170" y="76"/>
                  </a:cubicBezTo>
                  <a:cubicBezTo>
                    <a:pt x="169" y="100"/>
                    <a:pt x="173" y="110"/>
                    <a:pt x="162" y="126"/>
                  </a:cubicBezTo>
                  <a:cubicBezTo>
                    <a:pt x="150" y="118"/>
                    <a:pt x="155" y="132"/>
                    <a:pt x="144" y="136"/>
                  </a:cubicBezTo>
                  <a:cubicBezTo>
                    <a:pt x="135" y="134"/>
                    <a:pt x="129" y="135"/>
                    <a:pt x="120" y="138"/>
                  </a:cubicBezTo>
                  <a:cubicBezTo>
                    <a:pt x="114" y="129"/>
                    <a:pt x="122" y="127"/>
                    <a:pt x="112" y="124"/>
                  </a:cubicBezTo>
                  <a:cubicBezTo>
                    <a:pt x="108" y="130"/>
                    <a:pt x="108" y="142"/>
                    <a:pt x="102" y="146"/>
                  </a:cubicBezTo>
                  <a:cubicBezTo>
                    <a:pt x="98" y="148"/>
                    <a:pt x="90" y="150"/>
                    <a:pt x="90" y="150"/>
                  </a:cubicBezTo>
                  <a:cubicBezTo>
                    <a:pt x="87" y="141"/>
                    <a:pt x="89" y="135"/>
                    <a:pt x="80" y="132"/>
                  </a:cubicBezTo>
                  <a:cubicBezTo>
                    <a:pt x="68" y="134"/>
                    <a:pt x="65" y="134"/>
                    <a:pt x="58" y="144"/>
                  </a:cubicBezTo>
                  <a:cubicBezTo>
                    <a:pt x="66" y="150"/>
                    <a:pt x="68" y="147"/>
                    <a:pt x="76" y="142"/>
                  </a:cubicBezTo>
                  <a:cubicBezTo>
                    <a:pt x="81" y="146"/>
                    <a:pt x="85" y="155"/>
                    <a:pt x="78" y="160"/>
                  </a:cubicBezTo>
                  <a:cubicBezTo>
                    <a:pt x="75" y="162"/>
                    <a:pt x="62" y="165"/>
                    <a:pt x="58" y="166"/>
                  </a:cubicBezTo>
                  <a:cubicBezTo>
                    <a:pt x="48" y="173"/>
                    <a:pt x="44" y="173"/>
                    <a:pt x="34" y="166"/>
                  </a:cubicBezTo>
                  <a:cubicBezTo>
                    <a:pt x="35" y="162"/>
                    <a:pt x="34" y="158"/>
                    <a:pt x="36" y="154"/>
                  </a:cubicBezTo>
                  <a:cubicBezTo>
                    <a:pt x="38" y="150"/>
                    <a:pt x="55" y="146"/>
                    <a:pt x="46" y="144"/>
                  </a:cubicBezTo>
                  <a:cubicBezTo>
                    <a:pt x="42" y="143"/>
                    <a:pt x="34" y="148"/>
                    <a:pt x="34" y="148"/>
                  </a:cubicBezTo>
                  <a:cubicBezTo>
                    <a:pt x="32" y="155"/>
                    <a:pt x="28" y="159"/>
                    <a:pt x="26" y="166"/>
                  </a:cubicBezTo>
                  <a:cubicBezTo>
                    <a:pt x="36" y="182"/>
                    <a:pt x="36" y="173"/>
                    <a:pt x="30" y="190"/>
                  </a:cubicBezTo>
                  <a:cubicBezTo>
                    <a:pt x="28" y="196"/>
                    <a:pt x="14" y="200"/>
                    <a:pt x="14" y="200"/>
                  </a:cubicBezTo>
                  <a:cubicBezTo>
                    <a:pt x="5" y="214"/>
                    <a:pt x="11" y="210"/>
                    <a:pt x="0" y="214"/>
                  </a:cubicBezTo>
                  <a:cubicBezTo>
                    <a:pt x="2" y="202"/>
                    <a:pt x="5" y="198"/>
                    <a:pt x="8" y="188"/>
                  </a:cubicBezTo>
                  <a:cubicBezTo>
                    <a:pt x="6" y="178"/>
                    <a:pt x="3" y="173"/>
                    <a:pt x="0" y="164"/>
                  </a:cubicBezTo>
                  <a:cubicBezTo>
                    <a:pt x="3" y="156"/>
                    <a:pt x="7" y="157"/>
                    <a:pt x="14" y="152"/>
                  </a:cubicBezTo>
                  <a:cubicBezTo>
                    <a:pt x="18" y="141"/>
                    <a:pt x="23" y="140"/>
                    <a:pt x="32" y="134"/>
                  </a:cubicBezTo>
                  <a:cubicBezTo>
                    <a:pt x="37" y="127"/>
                    <a:pt x="37" y="123"/>
                    <a:pt x="44" y="118"/>
                  </a:cubicBezTo>
                  <a:cubicBezTo>
                    <a:pt x="64" y="121"/>
                    <a:pt x="55" y="122"/>
                    <a:pt x="72" y="116"/>
                  </a:cubicBezTo>
                  <a:cubicBezTo>
                    <a:pt x="76" y="115"/>
                    <a:pt x="84" y="112"/>
                    <a:pt x="84" y="112"/>
                  </a:cubicBezTo>
                  <a:cubicBezTo>
                    <a:pt x="105" y="119"/>
                    <a:pt x="97" y="84"/>
                    <a:pt x="114" y="78"/>
                  </a:cubicBezTo>
                  <a:cubicBezTo>
                    <a:pt x="117" y="87"/>
                    <a:pt x="110" y="89"/>
                    <a:pt x="120" y="92"/>
                  </a:cubicBezTo>
                  <a:cubicBezTo>
                    <a:pt x="125" y="85"/>
                    <a:pt x="125" y="81"/>
                    <a:pt x="132" y="76"/>
                  </a:cubicBezTo>
                  <a:cubicBezTo>
                    <a:pt x="138" y="68"/>
                    <a:pt x="146" y="65"/>
                    <a:pt x="150" y="54"/>
                  </a:cubicBezTo>
                  <a:cubicBezTo>
                    <a:pt x="151" y="50"/>
                    <a:pt x="154" y="42"/>
                    <a:pt x="154" y="42"/>
                  </a:cubicBezTo>
                  <a:cubicBezTo>
                    <a:pt x="152" y="41"/>
                    <a:pt x="148" y="40"/>
                    <a:pt x="148" y="38"/>
                  </a:cubicBezTo>
                  <a:cubicBezTo>
                    <a:pt x="148" y="36"/>
                    <a:pt x="161" y="33"/>
                    <a:pt x="152" y="32"/>
                  </a:cubicBezTo>
                  <a:lnTo>
                    <a:pt x="158" y="24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6" name="Freeform 46"/>
            <p:cNvSpPr>
              <a:spLocks/>
            </p:cNvSpPr>
            <p:nvPr userDrawn="1"/>
          </p:nvSpPr>
          <p:spPr bwMode="ltGray">
            <a:xfrm>
              <a:off x="2677" y="233"/>
              <a:ext cx="14" cy="10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4" y="13"/>
                </a:cxn>
                <a:cxn ang="0">
                  <a:pos x="0" y="9"/>
                </a:cxn>
              </a:cxnLst>
              <a:rect l="0" t="0" r="r" b="b"/>
              <a:pathLst>
                <a:path w="13" h="13">
                  <a:moveTo>
                    <a:pt x="0" y="9"/>
                  </a:moveTo>
                  <a:cubicBezTo>
                    <a:pt x="6" y="0"/>
                    <a:pt x="13" y="7"/>
                    <a:pt x="4" y="13"/>
                  </a:cubicBezTo>
                  <a:cubicBezTo>
                    <a:pt x="0" y="6"/>
                    <a:pt x="0" y="5"/>
                    <a:pt x="0" y="9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7" name="Freeform 47"/>
            <p:cNvSpPr>
              <a:spLocks/>
            </p:cNvSpPr>
            <p:nvPr userDrawn="1"/>
          </p:nvSpPr>
          <p:spPr bwMode="ltGray">
            <a:xfrm>
              <a:off x="1627" y="353"/>
              <a:ext cx="813" cy="462"/>
            </a:xfrm>
            <a:custGeom>
              <a:avLst/>
              <a:gdLst/>
              <a:ahLst/>
              <a:cxnLst>
                <a:cxn ang="0">
                  <a:pos x="812" y="26"/>
                </a:cxn>
                <a:cxn ang="0">
                  <a:pos x="778" y="78"/>
                </a:cxn>
                <a:cxn ang="0">
                  <a:pos x="748" y="122"/>
                </a:cxn>
                <a:cxn ang="0">
                  <a:pos x="722" y="142"/>
                </a:cxn>
                <a:cxn ang="0">
                  <a:pos x="634" y="180"/>
                </a:cxn>
                <a:cxn ang="0">
                  <a:pos x="632" y="210"/>
                </a:cxn>
                <a:cxn ang="0">
                  <a:pos x="604" y="230"/>
                </a:cxn>
                <a:cxn ang="0">
                  <a:pos x="620" y="178"/>
                </a:cxn>
                <a:cxn ang="0">
                  <a:pos x="576" y="188"/>
                </a:cxn>
                <a:cxn ang="0">
                  <a:pos x="556" y="218"/>
                </a:cxn>
                <a:cxn ang="0">
                  <a:pos x="596" y="280"/>
                </a:cxn>
                <a:cxn ang="0">
                  <a:pos x="594" y="368"/>
                </a:cxn>
                <a:cxn ang="0">
                  <a:pos x="542" y="406"/>
                </a:cxn>
                <a:cxn ang="0">
                  <a:pos x="522" y="386"/>
                </a:cxn>
                <a:cxn ang="0">
                  <a:pos x="482" y="348"/>
                </a:cxn>
                <a:cxn ang="0">
                  <a:pos x="462" y="348"/>
                </a:cxn>
                <a:cxn ang="0">
                  <a:pos x="450" y="394"/>
                </a:cxn>
                <a:cxn ang="0">
                  <a:pos x="500" y="464"/>
                </a:cxn>
                <a:cxn ang="0">
                  <a:pos x="510" y="524"/>
                </a:cxn>
                <a:cxn ang="0">
                  <a:pos x="526" y="560"/>
                </a:cxn>
                <a:cxn ang="0">
                  <a:pos x="492" y="544"/>
                </a:cxn>
                <a:cxn ang="0">
                  <a:pos x="470" y="518"/>
                </a:cxn>
                <a:cxn ang="0">
                  <a:pos x="422" y="424"/>
                </a:cxn>
                <a:cxn ang="0">
                  <a:pos x="426" y="310"/>
                </a:cxn>
                <a:cxn ang="0">
                  <a:pos x="422" y="268"/>
                </a:cxn>
                <a:cxn ang="0">
                  <a:pos x="412" y="276"/>
                </a:cxn>
                <a:cxn ang="0">
                  <a:pos x="386" y="266"/>
                </a:cxn>
                <a:cxn ang="0">
                  <a:pos x="360" y="170"/>
                </a:cxn>
                <a:cxn ang="0">
                  <a:pos x="330" y="166"/>
                </a:cxn>
                <a:cxn ang="0">
                  <a:pos x="288" y="172"/>
                </a:cxn>
                <a:cxn ang="0">
                  <a:pos x="242" y="232"/>
                </a:cxn>
                <a:cxn ang="0">
                  <a:pos x="196" y="268"/>
                </a:cxn>
                <a:cxn ang="0">
                  <a:pos x="184" y="274"/>
                </a:cxn>
                <a:cxn ang="0">
                  <a:pos x="160" y="328"/>
                </a:cxn>
                <a:cxn ang="0">
                  <a:pos x="152" y="354"/>
                </a:cxn>
                <a:cxn ang="0">
                  <a:pos x="128" y="404"/>
                </a:cxn>
                <a:cxn ang="0">
                  <a:pos x="94" y="392"/>
                </a:cxn>
                <a:cxn ang="0">
                  <a:pos x="66" y="258"/>
                </a:cxn>
                <a:cxn ang="0">
                  <a:pos x="72" y="156"/>
                </a:cxn>
                <a:cxn ang="0">
                  <a:pos x="44" y="180"/>
                </a:cxn>
                <a:cxn ang="0">
                  <a:pos x="20" y="150"/>
                </a:cxn>
                <a:cxn ang="0">
                  <a:pos x="24" y="138"/>
                </a:cxn>
                <a:cxn ang="0">
                  <a:pos x="0" y="92"/>
                </a:cxn>
                <a:cxn ang="0">
                  <a:pos x="798" y="6"/>
                </a:cxn>
              </a:cxnLst>
              <a:rect l="0" t="0" r="r" b="b"/>
              <a:pathLst>
                <a:path w="812" h="564">
                  <a:moveTo>
                    <a:pt x="798" y="6"/>
                  </a:moveTo>
                  <a:cubicBezTo>
                    <a:pt x="801" y="15"/>
                    <a:pt x="809" y="16"/>
                    <a:pt x="812" y="26"/>
                  </a:cubicBezTo>
                  <a:cubicBezTo>
                    <a:pt x="809" y="36"/>
                    <a:pt x="801" y="41"/>
                    <a:pt x="796" y="50"/>
                  </a:cubicBezTo>
                  <a:cubicBezTo>
                    <a:pt x="791" y="61"/>
                    <a:pt x="788" y="71"/>
                    <a:pt x="778" y="78"/>
                  </a:cubicBezTo>
                  <a:cubicBezTo>
                    <a:pt x="773" y="85"/>
                    <a:pt x="771" y="88"/>
                    <a:pt x="774" y="96"/>
                  </a:cubicBezTo>
                  <a:cubicBezTo>
                    <a:pt x="767" y="107"/>
                    <a:pt x="758" y="114"/>
                    <a:pt x="748" y="122"/>
                  </a:cubicBezTo>
                  <a:cubicBezTo>
                    <a:pt x="744" y="125"/>
                    <a:pt x="736" y="130"/>
                    <a:pt x="736" y="130"/>
                  </a:cubicBezTo>
                  <a:cubicBezTo>
                    <a:pt x="740" y="141"/>
                    <a:pt x="731" y="140"/>
                    <a:pt x="722" y="142"/>
                  </a:cubicBezTo>
                  <a:cubicBezTo>
                    <a:pt x="716" y="148"/>
                    <a:pt x="712" y="151"/>
                    <a:pt x="704" y="154"/>
                  </a:cubicBezTo>
                  <a:cubicBezTo>
                    <a:pt x="686" y="150"/>
                    <a:pt x="650" y="169"/>
                    <a:pt x="634" y="180"/>
                  </a:cubicBezTo>
                  <a:cubicBezTo>
                    <a:pt x="636" y="189"/>
                    <a:pt x="631" y="193"/>
                    <a:pt x="640" y="196"/>
                  </a:cubicBezTo>
                  <a:cubicBezTo>
                    <a:pt x="643" y="205"/>
                    <a:pt x="640" y="207"/>
                    <a:pt x="632" y="210"/>
                  </a:cubicBezTo>
                  <a:cubicBezTo>
                    <a:pt x="626" y="219"/>
                    <a:pt x="623" y="226"/>
                    <a:pt x="614" y="232"/>
                  </a:cubicBezTo>
                  <a:cubicBezTo>
                    <a:pt x="611" y="231"/>
                    <a:pt x="606" y="233"/>
                    <a:pt x="604" y="230"/>
                  </a:cubicBezTo>
                  <a:cubicBezTo>
                    <a:pt x="599" y="220"/>
                    <a:pt x="610" y="199"/>
                    <a:pt x="620" y="196"/>
                  </a:cubicBezTo>
                  <a:cubicBezTo>
                    <a:pt x="623" y="187"/>
                    <a:pt x="617" y="187"/>
                    <a:pt x="620" y="178"/>
                  </a:cubicBezTo>
                  <a:cubicBezTo>
                    <a:pt x="617" y="164"/>
                    <a:pt x="609" y="168"/>
                    <a:pt x="598" y="172"/>
                  </a:cubicBezTo>
                  <a:cubicBezTo>
                    <a:pt x="592" y="180"/>
                    <a:pt x="585" y="185"/>
                    <a:pt x="576" y="188"/>
                  </a:cubicBezTo>
                  <a:cubicBezTo>
                    <a:pt x="572" y="194"/>
                    <a:pt x="568" y="200"/>
                    <a:pt x="564" y="206"/>
                  </a:cubicBezTo>
                  <a:cubicBezTo>
                    <a:pt x="561" y="210"/>
                    <a:pt x="556" y="218"/>
                    <a:pt x="556" y="218"/>
                  </a:cubicBezTo>
                  <a:cubicBezTo>
                    <a:pt x="558" y="234"/>
                    <a:pt x="559" y="243"/>
                    <a:pt x="572" y="252"/>
                  </a:cubicBezTo>
                  <a:cubicBezTo>
                    <a:pt x="579" y="262"/>
                    <a:pt x="586" y="273"/>
                    <a:pt x="596" y="280"/>
                  </a:cubicBezTo>
                  <a:cubicBezTo>
                    <a:pt x="598" y="286"/>
                    <a:pt x="602" y="298"/>
                    <a:pt x="602" y="298"/>
                  </a:cubicBezTo>
                  <a:cubicBezTo>
                    <a:pt x="601" y="308"/>
                    <a:pt x="599" y="361"/>
                    <a:pt x="594" y="368"/>
                  </a:cubicBezTo>
                  <a:cubicBezTo>
                    <a:pt x="590" y="374"/>
                    <a:pt x="576" y="378"/>
                    <a:pt x="570" y="382"/>
                  </a:cubicBezTo>
                  <a:cubicBezTo>
                    <a:pt x="563" y="393"/>
                    <a:pt x="550" y="396"/>
                    <a:pt x="542" y="406"/>
                  </a:cubicBezTo>
                  <a:cubicBezTo>
                    <a:pt x="536" y="413"/>
                    <a:pt x="539" y="417"/>
                    <a:pt x="530" y="420"/>
                  </a:cubicBezTo>
                  <a:cubicBezTo>
                    <a:pt x="526" y="408"/>
                    <a:pt x="538" y="391"/>
                    <a:pt x="522" y="386"/>
                  </a:cubicBezTo>
                  <a:cubicBezTo>
                    <a:pt x="516" y="377"/>
                    <a:pt x="510" y="364"/>
                    <a:pt x="502" y="356"/>
                  </a:cubicBezTo>
                  <a:cubicBezTo>
                    <a:pt x="497" y="341"/>
                    <a:pt x="505" y="360"/>
                    <a:pt x="482" y="348"/>
                  </a:cubicBezTo>
                  <a:cubicBezTo>
                    <a:pt x="478" y="346"/>
                    <a:pt x="478" y="339"/>
                    <a:pt x="474" y="336"/>
                  </a:cubicBezTo>
                  <a:cubicBezTo>
                    <a:pt x="470" y="323"/>
                    <a:pt x="466" y="342"/>
                    <a:pt x="462" y="348"/>
                  </a:cubicBezTo>
                  <a:cubicBezTo>
                    <a:pt x="460" y="358"/>
                    <a:pt x="456" y="363"/>
                    <a:pt x="454" y="374"/>
                  </a:cubicBezTo>
                  <a:cubicBezTo>
                    <a:pt x="457" y="383"/>
                    <a:pt x="455" y="387"/>
                    <a:pt x="450" y="394"/>
                  </a:cubicBezTo>
                  <a:cubicBezTo>
                    <a:pt x="454" y="399"/>
                    <a:pt x="464" y="411"/>
                    <a:pt x="466" y="418"/>
                  </a:cubicBezTo>
                  <a:cubicBezTo>
                    <a:pt x="474" y="443"/>
                    <a:pt x="472" y="458"/>
                    <a:pt x="500" y="464"/>
                  </a:cubicBezTo>
                  <a:cubicBezTo>
                    <a:pt x="507" y="469"/>
                    <a:pt x="510" y="474"/>
                    <a:pt x="516" y="480"/>
                  </a:cubicBezTo>
                  <a:cubicBezTo>
                    <a:pt x="511" y="494"/>
                    <a:pt x="513" y="509"/>
                    <a:pt x="510" y="524"/>
                  </a:cubicBezTo>
                  <a:cubicBezTo>
                    <a:pt x="512" y="537"/>
                    <a:pt x="511" y="541"/>
                    <a:pt x="522" y="548"/>
                  </a:cubicBezTo>
                  <a:cubicBezTo>
                    <a:pt x="523" y="552"/>
                    <a:pt x="525" y="556"/>
                    <a:pt x="526" y="560"/>
                  </a:cubicBezTo>
                  <a:cubicBezTo>
                    <a:pt x="527" y="564"/>
                    <a:pt x="514" y="556"/>
                    <a:pt x="514" y="556"/>
                  </a:cubicBezTo>
                  <a:cubicBezTo>
                    <a:pt x="502" y="564"/>
                    <a:pt x="501" y="551"/>
                    <a:pt x="492" y="544"/>
                  </a:cubicBezTo>
                  <a:cubicBezTo>
                    <a:pt x="488" y="541"/>
                    <a:pt x="480" y="536"/>
                    <a:pt x="480" y="536"/>
                  </a:cubicBezTo>
                  <a:cubicBezTo>
                    <a:pt x="471" y="522"/>
                    <a:pt x="474" y="529"/>
                    <a:pt x="470" y="518"/>
                  </a:cubicBezTo>
                  <a:cubicBezTo>
                    <a:pt x="467" y="491"/>
                    <a:pt x="461" y="446"/>
                    <a:pt x="436" y="430"/>
                  </a:cubicBezTo>
                  <a:cubicBezTo>
                    <a:pt x="428" y="433"/>
                    <a:pt x="425" y="433"/>
                    <a:pt x="422" y="424"/>
                  </a:cubicBezTo>
                  <a:cubicBezTo>
                    <a:pt x="427" y="404"/>
                    <a:pt x="432" y="383"/>
                    <a:pt x="438" y="364"/>
                  </a:cubicBezTo>
                  <a:cubicBezTo>
                    <a:pt x="436" y="343"/>
                    <a:pt x="431" y="330"/>
                    <a:pt x="426" y="310"/>
                  </a:cubicBezTo>
                  <a:cubicBezTo>
                    <a:pt x="429" y="302"/>
                    <a:pt x="425" y="300"/>
                    <a:pt x="422" y="292"/>
                  </a:cubicBezTo>
                  <a:cubicBezTo>
                    <a:pt x="424" y="282"/>
                    <a:pt x="428" y="277"/>
                    <a:pt x="422" y="268"/>
                  </a:cubicBezTo>
                  <a:cubicBezTo>
                    <a:pt x="420" y="269"/>
                    <a:pt x="418" y="269"/>
                    <a:pt x="416" y="270"/>
                  </a:cubicBezTo>
                  <a:cubicBezTo>
                    <a:pt x="414" y="272"/>
                    <a:pt x="414" y="275"/>
                    <a:pt x="412" y="276"/>
                  </a:cubicBezTo>
                  <a:cubicBezTo>
                    <a:pt x="408" y="278"/>
                    <a:pt x="400" y="280"/>
                    <a:pt x="400" y="280"/>
                  </a:cubicBezTo>
                  <a:cubicBezTo>
                    <a:pt x="394" y="274"/>
                    <a:pt x="389" y="274"/>
                    <a:pt x="386" y="266"/>
                  </a:cubicBezTo>
                  <a:cubicBezTo>
                    <a:pt x="391" y="251"/>
                    <a:pt x="379" y="206"/>
                    <a:pt x="364" y="196"/>
                  </a:cubicBezTo>
                  <a:cubicBezTo>
                    <a:pt x="357" y="186"/>
                    <a:pt x="358" y="182"/>
                    <a:pt x="360" y="170"/>
                  </a:cubicBezTo>
                  <a:cubicBezTo>
                    <a:pt x="358" y="160"/>
                    <a:pt x="356" y="147"/>
                    <a:pt x="346" y="144"/>
                  </a:cubicBezTo>
                  <a:cubicBezTo>
                    <a:pt x="343" y="154"/>
                    <a:pt x="338" y="160"/>
                    <a:pt x="330" y="166"/>
                  </a:cubicBezTo>
                  <a:cubicBezTo>
                    <a:pt x="323" y="164"/>
                    <a:pt x="308" y="160"/>
                    <a:pt x="308" y="160"/>
                  </a:cubicBezTo>
                  <a:cubicBezTo>
                    <a:pt x="296" y="162"/>
                    <a:pt x="297" y="166"/>
                    <a:pt x="288" y="172"/>
                  </a:cubicBezTo>
                  <a:cubicBezTo>
                    <a:pt x="284" y="185"/>
                    <a:pt x="282" y="191"/>
                    <a:pt x="268" y="196"/>
                  </a:cubicBezTo>
                  <a:cubicBezTo>
                    <a:pt x="264" y="200"/>
                    <a:pt x="243" y="231"/>
                    <a:pt x="242" y="232"/>
                  </a:cubicBezTo>
                  <a:cubicBezTo>
                    <a:pt x="231" y="239"/>
                    <a:pt x="215" y="247"/>
                    <a:pt x="206" y="256"/>
                  </a:cubicBezTo>
                  <a:cubicBezTo>
                    <a:pt x="202" y="260"/>
                    <a:pt x="200" y="265"/>
                    <a:pt x="196" y="268"/>
                  </a:cubicBezTo>
                  <a:cubicBezTo>
                    <a:pt x="194" y="269"/>
                    <a:pt x="192" y="269"/>
                    <a:pt x="190" y="270"/>
                  </a:cubicBezTo>
                  <a:cubicBezTo>
                    <a:pt x="188" y="271"/>
                    <a:pt x="186" y="272"/>
                    <a:pt x="184" y="274"/>
                  </a:cubicBezTo>
                  <a:cubicBezTo>
                    <a:pt x="180" y="278"/>
                    <a:pt x="172" y="286"/>
                    <a:pt x="172" y="286"/>
                  </a:cubicBezTo>
                  <a:cubicBezTo>
                    <a:pt x="167" y="300"/>
                    <a:pt x="165" y="314"/>
                    <a:pt x="160" y="328"/>
                  </a:cubicBezTo>
                  <a:cubicBezTo>
                    <a:pt x="158" y="335"/>
                    <a:pt x="156" y="341"/>
                    <a:pt x="154" y="348"/>
                  </a:cubicBezTo>
                  <a:cubicBezTo>
                    <a:pt x="153" y="350"/>
                    <a:pt x="152" y="354"/>
                    <a:pt x="152" y="354"/>
                  </a:cubicBezTo>
                  <a:cubicBezTo>
                    <a:pt x="152" y="359"/>
                    <a:pt x="156" y="384"/>
                    <a:pt x="146" y="392"/>
                  </a:cubicBezTo>
                  <a:cubicBezTo>
                    <a:pt x="141" y="397"/>
                    <a:pt x="128" y="404"/>
                    <a:pt x="128" y="404"/>
                  </a:cubicBezTo>
                  <a:cubicBezTo>
                    <a:pt x="125" y="412"/>
                    <a:pt x="122" y="421"/>
                    <a:pt x="114" y="424"/>
                  </a:cubicBezTo>
                  <a:cubicBezTo>
                    <a:pt x="100" y="419"/>
                    <a:pt x="97" y="405"/>
                    <a:pt x="94" y="392"/>
                  </a:cubicBezTo>
                  <a:cubicBezTo>
                    <a:pt x="86" y="362"/>
                    <a:pt x="82" y="332"/>
                    <a:pt x="72" y="302"/>
                  </a:cubicBezTo>
                  <a:cubicBezTo>
                    <a:pt x="71" y="281"/>
                    <a:pt x="70" y="275"/>
                    <a:pt x="66" y="258"/>
                  </a:cubicBezTo>
                  <a:cubicBezTo>
                    <a:pt x="66" y="251"/>
                    <a:pt x="68" y="219"/>
                    <a:pt x="64" y="208"/>
                  </a:cubicBezTo>
                  <a:cubicBezTo>
                    <a:pt x="70" y="191"/>
                    <a:pt x="66" y="173"/>
                    <a:pt x="72" y="156"/>
                  </a:cubicBezTo>
                  <a:cubicBezTo>
                    <a:pt x="66" y="139"/>
                    <a:pt x="60" y="168"/>
                    <a:pt x="56" y="172"/>
                  </a:cubicBezTo>
                  <a:cubicBezTo>
                    <a:pt x="53" y="175"/>
                    <a:pt x="44" y="180"/>
                    <a:pt x="44" y="180"/>
                  </a:cubicBezTo>
                  <a:cubicBezTo>
                    <a:pt x="35" y="177"/>
                    <a:pt x="28" y="173"/>
                    <a:pt x="24" y="162"/>
                  </a:cubicBezTo>
                  <a:cubicBezTo>
                    <a:pt x="23" y="158"/>
                    <a:pt x="20" y="150"/>
                    <a:pt x="20" y="150"/>
                  </a:cubicBezTo>
                  <a:cubicBezTo>
                    <a:pt x="30" y="148"/>
                    <a:pt x="30" y="143"/>
                    <a:pt x="38" y="138"/>
                  </a:cubicBezTo>
                  <a:cubicBezTo>
                    <a:pt x="35" y="128"/>
                    <a:pt x="31" y="133"/>
                    <a:pt x="24" y="138"/>
                  </a:cubicBezTo>
                  <a:cubicBezTo>
                    <a:pt x="15" y="135"/>
                    <a:pt x="15" y="132"/>
                    <a:pt x="18" y="124"/>
                  </a:cubicBezTo>
                  <a:cubicBezTo>
                    <a:pt x="11" y="114"/>
                    <a:pt x="9" y="101"/>
                    <a:pt x="0" y="92"/>
                  </a:cubicBezTo>
                  <a:lnTo>
                    <a:pt x="76" y="0"/>
                  </a:lnTo>
                  <a:lnTo>
                    <a:pt x="798" y="6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" name="Freeform 48"/>
            <p:cNvSpPr>
              <a:spLocks/>
            </p:cNvSpPr>
            <p:nvPr userDrawn="1"/>
          </p:nvSpPr>
          <p:spPr bwMode="ltGray">
            <a:xfrm>
              <a:off x="1770" y="671"/>
              <a:ext cx="45" cy="71"/>
            </a:xfrm>
            <a:custGeom>
              <a:avLst/>
              <a:gdLst/>
              <a:ahLst/>
              <a:cxnLst>
                <a:cxn ang="0">
                  <a:pos x="7" y="11"/>
                </a:cxn>
                <a:cxn ang="0">
                  <a:pos x="17" y="3"/>
                </a:cxn>
                <a:cxn ang="0">
                  <a:pos x="37" y="33"/>
                </a:cxn>
                <a:cxn ang="0">
                  <a:pos x="19" y="85"/>
                </a:cxn>
                <a:cxn ang="0">
                  <a:pos x="1" y="69"/>
                </a:cxn>
                <a:cxn ang="0">
                  <a:pos x="7" y="11"/>
                </a:cxn>
              </a:cxnLst>
              <a:rect l="0" t="0" r="r" b="b"/>
              <a:pathLst>
                <a:path w="43" h="85">
                  <a:moveTo>
                    <a:pt x="7" y="11"/>
                  </a:moveTo>
                  <a:cubicBezTo>
                    <a:pt x="4" y="2"/>
                    <a:pt x="9" y="0"/>
                    <a:pt x="17" y="3"/>
                  </a:cubicBezTo>
                  <a:cubicBezTo>
                    <a:pt x="24" y="13"/>
                    <a:pt x="28" y="24"/>
                    <a:pt x="37" y="33"/>
                  </a:cubicBezTo>
                  <a:cubicBezTo>
                    <a:pt x="43" y="52"/>
                    <a:pt x="40" y="78"/>
                    <a:pt x="19" y="85"/>
                  </a:cubicBezTo>
                  <a:cubicBezTo>
                    <a:pt x="6" y="81"/>
                    <a:pt x="5" y="81"/>
                    <a:pt x="1" y="69"/>
                  </a:cubicBezTo>
                  <a:cubicBezTo>
                    <a:pt x="2" y="66"/>
                    <a:pt x="0" y="4"/>
                    <a:pt x="7" y="11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9" name="Freeform 49"/>
            <p:cNvSpPr>
              <a:spLocks/>
            </p:cNvSpPr>
            <p:nvPr userDrawn="1"/>
          </p:nvSpPr>
          <p:spPr bwMode="ltGray">
            <a:xfrm>
              <a:off x="2394" y="431"/>
              <a:ext cx="42" cy="59"/>
            </a:xfrm>
            <a:custGeom>
              <a:avLst/>
              <a:gdLst/>
              <a:ahLst/>
              <a:cxnLst>
                <a:cxn ang="0">
                  <a:pos x="13" y="28"/>
                </a:cxn>
                <a:cxn ang="0">
                  <a:pos x="29" y="2"/>
                </a:cxn>
                <a:cxn ang="0">
                  <a:pos x="43" y="4"/>
                </a:cxn>
                <a:cxn ang="0">
                  <a:pos x="39" y="26"/>
                </a:cxn>
                <a:cxn ang="0">
                  <a:pos x="13" y="74"/>
                </a:cxn>
                <a:cxn ang="0">
                  <a:pos x="7" y="60"/>
                </a:cxn>
                <a:cxn ang="0">
                  <a:pos x="3" y="36"/>
                </a:cxn>
                <a:cxn ang="0">
                  <a:pos x="13" y="28"/>
                </a:cxn>
              </a:cxnLst>
              <a:rect l="0" t="0" r="r" b="b"/>
              <a:pathLst>
                <a:path w="44" h="74">
                  <a:moveTo>
                    <a:pt x="13" y="28"/>
                  </a:moveTo>
                  <a:cubicBezTo>
                    <a:pt x="15" y="13"/>
                    <a:pt x="14" y="7"/>
                    <a:pt x="29" y="2"/>
                  </a:cubicBezTo>
                  <a:cubicBezTo>
                    <a:pt x="34" y="3"/>
                    <a:pt x="40" y="0"/>
                    <a:pt x="43" y="4"/>
                  </a:cubicBezTo>
                  <a:cubicBezTo>
                    <a:pt x="44" y="6"/>
                    <a:pt x="41" y="21"/>
                    <a:pt x="39" y="26"/>
                  </a:cubicBezTo>
                  <a:cubicBezTo>
                    <a:pt x="31" y="43"/>
                    <a:pt x="30" y="63"/>
                    <a:pt x="13" y="74"/>
                  </a:cubicBezTo>
                  <a:cubicBezTo>
                    <a:pt x="4" y="71"/>
                    <a:pt x="4" y="68"/>
                    <a:pt x="7" y="60"/>
                  </a:cubicBezTo>
                  <a:cubicBezTo>
                    <a:pt x="5" y="50"/>
                    <a:pt x="0" y="46"/>
                    <a:pt x="3" y="36"/>
                  </a:cubicBezTo>
                  <a:cubicBezTo>
                    <a:pt x="4" y="32"/>
                    <a:pt x="8" y="23"/>
                    <a:pt x="13" y="28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0" name="Freeform 50"/>
            <p:cNvSpPr>
              <a:spLocks/>
            </p:cNvSpPr>
            <p:nvPr userDrawn="1"/>
          </p:nvSpPr>
          <p:spPr bwMode="ltGray">
            <a:xfrm>
              <a:off x="2513" y="402"/>
              <a:ext cx="21" cy="24"/>
            </a:xfrm>
            <a:custGeom>
              <a:avLst/>
              <a:gdLst/>
              <a:ahLst/>
              <a:cxnLst>
                <a:cxn ang="0">
                  <a:pos x="7" y="16"/>
                </a:cxn>
                <a:cxn ang="0">
                  <a:pos x="5" y="30"/>
                </a:cxn>
                <a:cxn ang="0">
                  <a:pos x="7" y="16"/>
                </a:cxn>
              </a:cxnLst>
              <a:rect l="0" t="0" r="r" b="b"/>
              <a:pathLst>
                <a:path w="20" h="30">
                  <a:moveTo>
                    <a:pt x="7" y="16"/>
                  </a:moveTo>
                  <a:cubicBezTo>
                    <a:pt x="18" y="0"/>
                    <a:pt x="20" y="20"/>
                    <a:pt x="5" y="30"/>
                  </a:cubicBezTo>
                  <a:cubicBezTo>
                    <a:pt x="0" y="23"/>
                    <a:pt x="1" y="22"/>
                    <a:pt x="7" y="16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1" name="Freeform 51"/>
            <p:cNvSpPr>
              <a:spLocks/>
            </p:cNvSpPr>
            <p:nvPr userDrawn="1"/>
          </p:nvSpPr>
          <p:spPr bwMode="ltGray">
            <a:xfrm>
              <a:off x="333" y="169"/>
              <a:ext cx="1015" cy="866"/>
            </a:xfrm>
            <a:custGeom>
              <a:avLst/>
              <a:gdLst/>
              <a:ahLst/>
              <a:cxnLst>
                <a:cxn ang="0">
                  <a:pos x="481" y="464"/>
                </a:cxn>
                <a:cxn ang="0">
                  <a:pos x="486" y="451"/>
                </a:cxn>
                <a:cxn ang="0">
                  <a:pos x="500" y="413"/>
                </a:cxn>
                <a:cxn ang="0">
                  <a:pos x="309" y="287"/>
                </a:cxn>
                <a:cxn ang="0">
                  <a:pos x="282" y="346"/>
                </a:cxn>
                <a:cxn ang="0">
                  <a:pos x="303" y="556"/>
                </a:cxn>
                <a:cxn ang="0">
                  <a:pos x="282" y="494"/>
                </a:cxn>
                <a:cxn ang="0">
                  <a:pos x="242" y="439"/>
                </a:cxn>
                <a:cxn ang="0">
                  <a:pos x="245" y="413"/>
                </a:cxn>
                <a:cxn ang="0">
                  <a:pos x="247" y="394"/>
                </a:cxn>
                <a:cxn ang="0">
                  <a:pos x="220" y="375"/>
                </a:cxn>
                <a:cxn ang="0">
                  <a:pos x="194" y="346"/>
                </a:cxn>
                <a:cxn ang="0">
                  <a:pos x="148" y="354"/>
                </a:cxn>
                <a:cxn ang="0">
                  <a:pos x="126" y="365"/>
                </a:cxn>
                <a:cxn ang="0">
                  <a:pos x="78" y="365"/>
                </a:cxn>
                <a:cxn ang="0">
                  <a:pos x="22" y="312"/>
                </a:cxn>
                <a:cxn ang="0">
                  <a:pos x="11" y="295"/>
                </a:cxn>
                <a:cxn ang="0">
                  <a:pos x="0" y="264"/>
                </a:cxn>
                <a:cxn ang="0">
                  <a:pos x="24" y="213"/>
                </a:cxn>
                <a:cxn ang="0">
                  <a:pos x="32" y="181"/>
                </a:cxn>
                <a:cxn ang="0">
                  <a:pos x="51" y="143"/>
                </a:cxn>
                <a:cxn ang="0">
                  <a:pos x="81" y="116"/>
                </a:cxn>
                <a:cxn ang="0">
                  <a:pos x="167" y="67"/>
                </a:cxn>
                <a:cxn ang="0">
                  <a:pos x="220" y="30"/>
                </a:cxn>
                <a:cxn ang="0">
                  <a:pos x="258" y="6"/>
                </a:cxn>
                <a:cxn ang="0">
                  <a:pos x="363" y="2"/>
                </a:cxn>
                <a:cxn ang="0">
                  <a:pos x="398" y="0"/>
                </a:cxn>
                <a:cxn ang="0">
                  <a:pos x="384" y="34"/>
                </a:cxn>
                <a:cxn ang="0">
                  <a:pos x="443" y="84"/>
                </a:cxn>
                <a:cxn ang="0">
                  <a:pos x="497" y="74"/>
                </a:cxn>
                <a:cxn ang="0">
                  <a:pos x="529" y="82"/>
                </a:cxn>
                <a:cxn ang="0">
                  <a:pos x="559" y="97"/>
                </a:cxn>
                <a:cxn ang="0">
                  <a:pos x="572" y="188"/>
                </a:cxn>
                <a:cxn ang="0">
                  <a:pos x="572" y="240"/>
                </a:cxn>
                <a:cxn ang="0">
                  <a:pos x="599" y="283"/>
                </a:cxn>
                <a:cxn ang="0">
                  <a:pos x="645" y="300"/>
                </a:cxn>
                <a:cxn ang="0">
                  <a:pos x="680" y="295"/>
                </a:cxn>
                <a:cxn ang="0">
                  <a:pos x="664" y="340"/>
                </a:cxn>
                <a:cxn ang="0">
                  <a:pos x="599" y="407"/>
                </a:cxn>
                <a:cxn ang="0">
                  <a:pos x="548" y="485"/>
                </a:cxn>
                <a:cxn ang="0">
                  <a:pos x="556" y="508"/>
                </a:cxn>
                <a:cxn ang="0">
                  <a:pos x="435" y="556"/>
                </a:cxn>
              </a:cxnLst>
              <a:rect l="0" t="0" r="r" b="b"/>
              <a:pathLst>
                <a:path w="682" h="557">
                  <a:moveTo>
                    <a:pt x="435" y="556"/>
                  </a:moveTo>
                  <a:lnTo>
                    <a:pt x="481" y="464"/>
                  </a:lnTo>
                  <a:lnTo>
                    <a:pt x="473" y="449"/>
                  </a:lnTo>
                  <a:lnTo>
                    <a:pt x="486" y="451"/>
                  </a:lnTo>
                  <a:lnTo>
                    <a:pt x="495" y="441"/>
                  </a:lnTo>
                  <a:lnTo>
                    <a:pt x="500" y="413"/>
                  </a:lnTo>
                  <a:lnTo>
                    <a:pt x="500" y="371"/>
                  </a:lnTo>
                  <a:lnTo>
                    <a:pt x="309" y="287"/>
                  </a:lnTo>
                  <a:lnTo>
                    <a:pt x="296" y="308"/>
                  </a:lnTo>
                  <a:lnTo>
                    <a:pt x="282" y="346"/>
                  </a:lnTo>
                  <a:lnTo>
                    <a:pt x="396" y="557"/>
                  </a:lnTo>
                  <a:lnTo>
                    <a:pt x="303" y="556"/>
                  </a:lnTo>
                  <a:lnTo>
                    <a:pt x="304" y="536"/>
                  </a:lnTo>
                  <a:cubicBezTo>
                    <a:pt x="284" y="520"/>
                    <a:pt x="296" y="510"/>
                    <a:pt x="282" y="494"/>
                  </a:cubicBezTo>
                  <a:cubicBezTo>
                    <a:pt x="276" y="475"/>
                    <a:pt x="267" y="468"/>
                    <a:pt x="253" y="451"/>
                  </a:cubicBezTo>
                  <a:cubicBezTo>
                    <a:pt x="249" y="447"/>
                    <a:pt x="245" y="443"/>
                    <a:pt x="242" y="439"/>
                  </a:cubicBezTo>
                  <a:lnTo>
                    <a:pt x="237" y="432"/>
                  </a:lnTo>
                  <a:cubicBezTo>
                    <a:pt x="237" y="432"/>
                    <a:pt x="245" y="413"/>
                    <a:pt x="245" y="413"/>
                  </a:cubicBezTo>
                  <a:cubicBezTo>
                    <a:pt x="247" y="409"/>
                    <a:pt x="250" y="401"/>
                    <a:pt x="250" y="401"/>
                  </a:cubicBezTo>
                  <a:cubicBezTo>
                    <a:pt x="249" y="399"/>
                    <a:pt x="247" y="397"/>
                    <a:pt x="247" y="394"/>
                  </a:cubicBezTo>
                  <a:cubicBezTo>
                    <a:pt x="248" y="390"/>
                    <a:pt x="253" y="382"/>
                    <a:pt x="253" y="382"/>
                  </a:cubicBezTo>
                  <a:cubicBezTo>
                    <a:pt x="243" y="370"/>
                    <a:pt x="237" y="371"/>
                    <a:pt x="220" y="375"/>
                  </a:cubicBezTo>
                  <a:cubicBezTo>
                    <a:pt x="217" y="371"/>
                    <a:pt x="210" y="369"/>
                    <a:pt x="207" y="365"/>
                  </a:cubicBezTo>
                  <a:cubicBezTo>
                    <a:pt x="185" y="337"/>
                    <a:pt x="216" y="363"/>
                    <a:pt x="194" y="346"/>
                  </a:cubicBezTo>
                  <a:cubicBezTo>
                    <a:pt x="167" y="349"/>
                    <a:pt x="179" y="346"/>
                    <a:pt x="156" y="352"/>
                  </a:cubicBezTo>
                  <a:cubicBezTo>
                    <a:pt x="153" y="353"/>
                    <a:pt x="148" y="354"/>
                    <a:pt x="148" y="354"/>
                  </a:cubicBezTo>
                  <a:cubicBezTo>
                    <a:pt x="146" y="356"/>
                    <a:pt x="145" y="359"/>
                    <a:pt x="142" y="361"/>
                  </a:cubicBezTo>
                  <a:cubicBezTo>
                    <a:pt x="138" y="363"/>
                    <a:pt x="126" y="365"/>
                    <a:pt x="126" y="365"/>
                  </a:cubicBezTo>
                  <a:cubicBezTo>
                    <a:pt x="105" y="354"/>
                    <a:pt x="116" y="355"/>
                    <a:pt x="94" y="361"/>
                  </a:cubicBezTo>
                  <a:cubicBezTo>
                    <a:pt x="89" y="362"/>
                    <a:pt x="78" y="365"/>
                    <a:pt x="78" y="365"/>
                  </a:cubicBezTo>
                  <a:cubicBezTo>
                    <a:pt x="62" y="383"/>
                    <a:pt x="46" y="346"/>
                    <a:pt x="35" y="337"/>
                  </a:cubicBezTo>
                  <a:cubicBezTo>
                    <a:pt x="32" y="330"/>
                    <a:pt x="24" y="320"/>
                    <a:pt x="22" y="312"/>
                  </a:cubicBezTo>
                  <a:cubicBezTo>
                    <a:pt x="20" y="308"/>
                    <a:pt x="22" y="303"/>
                    <a:pt x="19" y="300"/>
                  </a:cubicBezTo>
                  <a:cubicBezTo>
                    <a:pt x="17" y="297"/>
                    <a:pt x="13" y="297"/>
                    <a:pt x="11" y="295"/>
                  </a:cubicBezTo>
                  <a:cubicBezTo>
                    <a:pt x="3" y="277"/>
                    <a:pt x="15" y="306"/>
                    <a:pt x="5" y="276"/>
                  </a:cubicBezTo>
                  <a:cubicBezTo>
                    <a:pt x="4" y="272"/>
                    <a:pt x="0" y="264"/>
                    <a:pt x="0" y="264"/>
                  </a:cubicBezTo>
                  <a:cubicBezTo>
                    <a:pt x="3" y="253"/>
                    <a:pt x="2" y="248"/>
                    <a:pt x="13" y="243"/>
                  </a:cubicBezTo>
                  <a:cubicBezTo>
                    <a:pt x="20" y="221"/>
                    <a:pt x="17" y="231"/>
                    <a:pt x="24" y="213"/>
                  </a:cubicBezTo>
                  <a:cubicBezTo>
                    <a:pt x="26" y="209"/>
                    <a:pt x="30" y="200"/>
                    <a:pt x="30" y="200"/>
                  </a:cubicBezTo>
                  <a:cubicBezTo>
                    <a:pt x="26" y="192"/>
                    <a:pt x="24" y="191"/>
                    <a:pt x="32" y="181"/>
                  </a:cubicBezTo>
                  <a:cubicBezTo>
                    <a:pt x="36" y="177"/>
                    <a:pt x="43" y="169"/>
                    <a:pt x="43" y="169"/>
                  </a:cubicBezTo>
                  <a:cubicBezTo>
                    <a:pt x="37" y="155"/>
                    <a:pt x="36" y="153"/>
                    <a:pt x="51" y="143"/>
                  </a:cubicBezTo>
                  <a:cubicBezTo>
                    <a:pt x="56" y="140"/>
                    <a:pt x="67" y="135"/>
                    <a:pt x="67" y="135"/>
                  </a:cubicBezTo>
                  <a:cubicBezTo>
                    <a:pt x="73" y="129"/>
                    <a:pt x="75" y="122"/>
                    <a:pt x="81" y="116"/>
                  </a:cubicBezTo>
                  <a:cubicBezTo>
                    <a:pt x="89" y="107"/>
                    <a:pt x="102" y="105"/>
                    <a:pt x="113" y="99"/>
                  </a:cubicBezTo>
                  <a:cubicBezTo>
                    <a:pt x="125" y="85"/>
                    <a:pt x="149" y="76"/>
                    <a:pt x="167" y="67"/>
                  </a:cubicBezTo>
                  <a:cubicBezTo>
                    <a:pt x="174" y="59"/>
                    <a:pt x="175" y="50"/>
                    <a:pt x="188" y="46"/>
                  </a:cubicBezTo>
                  <a:cubicBezTo>
                    <a:pt x="198" y="39"/>
                    <a:pt x="208" y="36"/>
                    <a:pt x="220" y="30"/>
                  </a:cubicBezTo>
                  <a:cubicBezTo>
                    <a:pt x="223" y="28"/>
                    <a:pt x="228" y="25"/>
                    <a:pt x="228" y="25"/>
                  </a:cubicBezTo>
                  <a:cubicBezTo>
                    <a:pt x="237" y="16"/>
                    <a:pt x="245" y="10"/>
                    <a:pt x="258" y="6"/>
                  </a:cubicBezTo>
                  <a:cubicBezTo>
                    <a:pt x="269" y="31"/>
                    <a:pt x="301" y="6"/>
                    <a:pt x="320" y="4"/>
                  </a:cubicBezTo>
                  <a:cubicBezTo>
                    <a:pt x="334" y="3"/>
                    <a:pt x="349" y="3"/>
                    <a:pt x="363" y="2"/>
                  </a:cubicBezTo>
                  <a:cubicBezTo>
                    <a:pt x="369" y="3"/>
                    <a:pt x="376" y="5"/>
                    <a:pt x="382" y="4"/>
                  </a:cubicBezTo>
                  <a:cubicBezTo>
                    <a:pt x="387" y="4"/>
                    <a:pt x="398" y="0"/>
                    <a:pt x="398" y="0"/>
                  </a:cubicBezTo>
                  <a:cubicBezTo>
                    <a:pt x="415" y="8"/>
                    <a:pt x="406" y="16"/>
                    <a:pt x="400" y="30"/>
                  </a:cubicBezTo>
                  <a:cubicBezTo>
                    <a:pt x="398" y="34"/>
                    <a:pt x="384" y="34"/>
                    <a:pt x="384" y="34"/>
                  </a:cubicBezTo>
                  <a:cubicBezTo>
                    <a:pt x="379" y="47"/>
                    <a:pt x="398" y="51"/>
                    <a:pt x="411" y="55"/>
                  </a:cubicBezTo>
                  <a:cubicBezTo>
                    <a:pt x="419" y="72"/>
                    <a:pt x="421" y="79"/>
                    <a:pt x="443" y="84"/>
                  </a:cubicBezTo>
                  <a:cubicBezTo>
                    <a:pt x="461" y="71"/>
                    <a:pt x="435" y="65"/>
                    <a:pt x="468" y="57"/>
                  </a:cubicBezTo>
                  <a:cubicBezTo>
                    <a:pt x="482" y="61"/>
                    <a:pt x="485" y="70"/>
                    <a:pt x="497" y="74"/>
                  </a:cubicBezTo>
                  <a:cubicBezTo>
                    <a:pt x="505" y="76"/>
                    <a:pt x="513" y="78"/>
                    <a:pt x="521" y="80"/>
                  </a:cubicBezTo>
                  <a:cubicBezTo>
                    <a:pt x="524" y="81"/>
                    <a:pt x="529" y="82"/>
                    <a:pt x="529" y="82"/>
                  </a:cubicBezTo>
                  <a:cubicBezTo>
                    <a:pt x="547" y="78"/>
                    <a:pt x="547" y="76"/>
                    <a:pt x="562" y="84"/>
                  </a:cubicBezTo>
                  <a:cubicBezTo>
                    <a:pt x="566" y="95"/>
                    <a:pt x="565" y="86"/>
                    <a:pt x="559" y="97"/>
                  </a:cubicBezTo>
                  <a:cubicBezTo>
                    <a:pt x="557" y="101"/>
                    <a:pt x="554" y="110"/>
                    <a:pt x="554" y="110"/>
                  </a:cubicBezTo>
                  <a:cubicBezTo>
                    <a:pt x="556" y="132"/>
                    <a:pt x="556" y="168"/>
                    <a:pt x="572" y="188"/>
                  </a:cubicBezTo>
                  <a:cubicBezTo>
                    <a:pt x="568" y="198"/>
                    <a:pt x="564" y="208"/>
                    <a:pt x="562" y="219"/>
                  </a:cubicBezTo>
                  <a:cubicBezTo>
                    <a:pt x="564" y="227"/>
                    <a:pt x="569" y="233"/>
                    <a:pt x="572" y="240"/>
                  </a:cubicBezTo>
                  <a:cubicBezTo>
                    <a:pt x="573" y="247"/>
                    <a:pt x="572" y="254"/>
                    <a:pt x="575" y="259"/>
                  </a:cubicBezTo>
                  <a:cubicBezTo>
                    <a:pt x="577" y="263"/>
                    <a:pt x="595" y="272"/>
                    <a:pt x="599" y="283"/>
                  </a:cubicBezTo>
                  <a:cubicBezTo>
                    <a:pt x="594" y="295"/>
                    <a:pt x="603" y="306"/>
                    <a:pt x="618" y="310"/>
                  </a:cubicBezTo>
                  <a:cubicBezTo>
                    <a:pt x="630" y="307"/>
                    <a:pt x="638" y="308"/>
                    <a:pt x="645" y="300"/>
                  </a:cubicBezTo>
                  <a:cubicBezTo>
                    <a:pt x="660" y="302"/>
                    <a:pt x="663" y="303"/>
                    <a:pt x="672" y="293"/>
                  </a:cubicBezTo>
                  <a:cubicBezTo>
                    <a:pt x="675" y="294"/>
                    <a:pt x="679" y="293"/>
                    <a:pt x="680" y="295"/>
                  </a:cubicBezTo>
                  <a:cubicBezTo>
                    <a:pt x="682" y="301"/>
                    <a:pt x="674" y="321"/>
                    <a:pt x="672" y="327"/>
                  </a:cubicBezTo>
                  <a:cubicBezTo>
                    <a:pt x="668" y="340"/>
                    <a:pt x="671" y="326"/>
                    <a:pt x="664" y="340"/>
                  </a:cubicBezTo>
                  <a:cubicBezTo>
                    <a:pt x="652" y="360"/>
                    <a:pt x="646" y="381"/>
                    <a:pt x="621" y="394"/>
                  </a:cubicBezTo>
                  <a:cubicBezTo>
                    <a:pt x="614" y="402"/>
                    <a:pt x="609" y="402"/>
                    <a:pt x="599" y="407"/>
                  </a:cubicBezTo>
                  <a:cubicBezTo>
                    <a:pt x="590" y="418"/>
                    <a:pt x="579" y="429"/>
                    <a:pt x="567" y="439"/>
                  </a:cubicBezTo>
                  <a:cubicBezTo>
                    <a:pt x="560" y="454"/>
                    <a:pt x="555" y="470"/>
                    <a:pt x="548" y="485"/>
                  </a:cubicBezTo>
                  <a:cubicBezTo>
                    <a:pt x="549" y="489"/>
                    <a:pt x="550" y="492"/>
                    <a:pt x="551" y="496"/>
                  </a:cubicBezTo>
                  <a:cubicBezTo>
                    <a:pt x="552" y="500"/>
                    <a:pt x="556" y="508"/>
                    <a:pt x="556" y="508"/>
                  </a:cubicBezTo>
                  <a:cubicBezTo>
                    <a:pt x="559" y="524"/>
                    <a:pt x="562" y="546"/>
                    <a:pt x="576" y="557"/>
                  </a:cubicBezTo>
                  <a:lnTo>
                    <a:pt x="435" y="556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2" name="Freeform 52"/>
            <p:cNvSpPr>
              <a:spLocks/>
            </p:cNvSpPr>
            <p:nvPr userDrawn="1"/>
          </p:nvSpPr>
          <p:spPr bwMode="ltGray">
            <a:xfrm>
              <a:off x="727" y="495"/>
              <a:ext cx="382" cy="540"/>
            </a:xfrm>
            <a:custGeom>
              <a:avLst/>
              <a:gdLst/>
              <a:ahLst/>
              <a:cxnLst>
                <a:cxn ang="0">
                  <a:pos x="243" y="347"/>
                </a:cxn>
                <a:cxn ang="0">
                  <a:pos x="233" y="301"/>
                </a:cxn>
                <a:cxn ang="0">
                  <a:pos x="217" y="288"/>
                </a:cxn>
                <a:cxn ang="0">
                  <a:pos x="215" y="269"/>
                </a:cxn>
                <a:cxn ang="0">
                  <a:pos x="209" y="254"/>
                </a:cxn>
                <a:cxn ang="0">
                  <a:pos x="209" y="229"/>
                </a:cxn>
                <a:cxn ang="0">
                  <a:pos x="207" y="214"/>
                </a:cxn>
                <a:cxn ang="0">
                  <a:pos x="228" y="202"/>
                </a:cxn>
                <a:cxn ang="0">
                  <a:pos x="257" y="197"/>
                </a:cxn>
                <a:cxn ang="0">
                  <a:pos x="257" y="136"/>
                </a:cxn>
                <a:cxn ang="0">
                  <a:pos x="54" y="96"/>
                </a:cxn>
                <a:cxn ang="0">
                  <a:pos x="32" y="98"/>
                </a:cxn>
                <a:cxn ang="0">
                  <a:pos x="16" y="102"/>
                </a:cxn>
                <a:cxn ang="0">
                  <a:pos x="0" y="149"/>
                </a:cxn>
                <a:cxn ang="0">
                  <a:pos x="93" y="346"/>
                </a:cxn>
                <a:cxn ang="0">
                  <a:pos x="243" y="347"/>
                </a:cxn>
              </a:cxnLst>
              <a:rect l="0" t="0" r="r" b="b"/>
              <a:pathLst>
                <a:path w="257" h="347">
                  <a:moveTo>
                    <a:pt x="243" y="347"/>
                  </a:moveTo>
                  <a:lnTo>
                    <a:pt x="233" y="301"/>
                  </a:lnTo>
                  <a:lnTo>
                    <a:pt x="217" y="288"/>
                  </a:lnTo>
                  <a:lnTo>
                    <a:pt x="215" y="269"/>
                  </a:lnTo>
                  <a:lnTo>
                    <a:pt x="209" y="254"/>
                  </a:lnTo>
                  <a:lnTo>
                    <a:pt x="209" y="229"/>
                  </a:lnTo>
                  <a:lnTo>
                    <a:pt x="207" y="214"/>
                  </a:lnTo>
                  <a:lnTo>
                    <a:pt x="228" y="202"/>
                  </a:lnTo>
                  <a:lnTo>
                    <a:pt x="257" y="197"/>
                  </a:lnTo>
                  <a:lnTo>
                    <a:pt x="257" y="136"/>
                  </a:lnTo>
                  <a:cubicBezTo>
                    <a:pt x="209" y="119"/>
                    <a:pt x="13" y="0"/>
                    <a:pt x="54" y="96"/>
                  </a:cubicBezTo>
                  <a:cubicBezTo>
                    <a:pt x="36" y="106"/>
                    <a:pt x="57" y="97"/>
                    <a:pt x="32" y="98"/>
                  </a:cubicBezTo>
                  <a:cubicBezTo>
                    <a:pt x="27" y="99"/>
                    <a:pt x="16" y="102"/>
                    <a:pt x="16" y="102"/>
                  </a:cubicBezTo>
                  <a:lnTo>
                    <a:pt x="0" y="149"/>
                  </a:lnTo>
                  <a:lnTo>
                    <a:pt x="93" y="346"/>
                  </a:lnTo>
                  <a:lnTo>
                    <a:pt x="243" y="347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3" name="Freeform 53"/>
            <p:cNvSpPr>
              <a:spLocks/>
            </p:cNvSpPr>
            <p:nvPr userDrawn="1"/>
          </p:nvSpPr>
          <p:spPr bwMode="ltGray">
            <a:xfrm>
              <a:off x="1400" y="896"/>
              <a:ext cx="16" cy="29"/>
            </a:xfrm>
            <a:custGeom>
              <a:avLst/>
              <a:gdLst/>
              <a:ahLst/>
              <a:cxnLst>
                <a:cxn ang="0">
                  <a:pos x="7" y="25"/>
                </a:cxn>
                <a:cxn ang="0">
                  <a:pos x="19" y="21"/>
                </a:cxn>
                <a:cxn ang="0">
                  <a:pos x="7" y="25"/>
                </a:cxn>
              </a:cxnLst>
              <a:rect l="0" t="0" r="r" b="b"/>
              <a:pathLst>
                <a:path w="19" h="37">
                  <a:moveTo>
                    <a:pt x="7" y="25"/>
                  </a:moveTo>
                  <a:cubicBezTo>
                    <a:pt x="0" y="4"/>
                    <a:pt x="12" y="0"/>
                    <a:pt x="19" y="21"/>
                  </a:cubicBezTo>
                  <a:cubicBezTo>
                    <a:pt x="14" y="37"/>
                    <a:pt x="18" y="36"/>
                    <a:pt x="7" y="25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4" name="Freeform 54"/>
            <p:cNvSpPr>
              <a:spLocks/>
            </p:cNvSpPr>
            <p:nvPr userDrawn="1"/>
          </p:nvSpPr>
          <p:spPr bwMode="ltGray">
            <a:xfrm>
              <a:off x="1379" y="617"/>
              <a:ext cx="21" cy="17"/>
            </a:xfrm>
            <a:custGeom>
              <a:avLst/>
              <a:gdLst/>
              <a:ahLst/>
              <a:cxnLst>
                <a:cxn ang="0">
                  <a:pos x="12" y="12"/>
                </a:cxn>
                <a:cxn ang="0">
                  <a:pos x="16" y="0"/>
                </a:cxn>
                <a:cxn ang="0">
                  <a:pos x="20" y="12"/>
                </a:cxn>
                <a:cxn ang="0">
                  <a:pos x="8" y="20"/>
                </a:cxn>
                <a:cxn ang="0">
                  <a:pos x="12" y="12"/>
                </a:cxn>
              </a:cxnLst>
              <a:rect l="0" t="0" r="r" b="b"/>
              <a:pathLst>
                <a:path w="22" h="20">
                  <a:moveTo>
                    <a:pt x="12" y="12"/>
                  </a:moveTo>
                  <a:cubicBezTo>
                    <a:pt x="13" y="8"/>
                    <a:pt x="12" y="0"/>
                    <a:pt x="16" y="0"/>
                  </a:cubicBezTo>
                  <a:cubicBezTo>
                    <a:pt x="20" y="0"/>
                    <a:pt x="22" y="8"/>
                    <a:pt x="20" y="12"/>
                  </a:cubicBezTo>
                  <a:cubicBezTo>
                    <a:pt x="18" y="16"/>
                    <a:pt x="12" y="17"/>
                    <a:pt x="8" y="20"/>
                  </a:cubicBezTo>
                  <a:cubicBezTo>
                    <a:pt x="3" y="5"/>
                    <a:pt x="0" y="6"/>
                    <a:pt x="12" y="12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5" name="Freeform 55"/>
            <p:cNvSpPr>
              <a:spLocks/>
            </p:cNvSpPr>
            <p:nvPr userDrawn="1"/>
          </p:nvSpPr>
          <p:spPr bwMode="ltGray">
            <a:xfrm>
              <a:off x="453" y="275"/>
              <a:ext cx="58" cy="24"/>
            </a:xfrm>
            <a:custGeom>
              <a:avLst/>
              <a:gdLst/>
              <a:ahLst/>
              <a:cxnLst>
                <a:cxn ang="0">
                  <a:pos x="24" y="18"/>
                </a:cxn>
                <a:cxn ang="0">
                  <a:pos x="32" y="6"/>
                </a:cxn>
                <a:cxn ang="0">
                  <a:pos x="36" y="30"/>
                </a:cxn>
                <a:cxn ang="0">
                  <a:pos x="24" y="18"/>
                </a:cxn>
              </a:cxnLst>
              <a:rect l="0" t="0" r="r" b="b"/>
              <a:pathLst>
                <a:path w="57" h="30">
                  <a:moveTo>
                    <a:pt x="24" y="18"/>
                  </a:moveTo>
                  <a:cubicBezTo>
                    <a:pt x="0" y="10"/>
                    <a:pt x="9" y="0"/>
                    <a:pt x="32" y="6"/>
                  </a:cubicBezTo>
                  <a:cubicBezTo>
                    <a:pt x="46" y="15"/>
                    <a:pt x="57" y="23"/>
                    <a:pt x="36" y="30"/>
                  </a:cubicBezTo>
                  <a:cubicBezTo>
                    <a:pt x="21" y="25"/>
                    <a:pt x="24" y="30"/>
                    <a:pt x="24" y="18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6" name="Freeform 56"/>
            <p:cNvSpPr>
              <a:spLocks/>
            </p:cNvSpPr>
            <p:nvPr userDrawn="1"/>
          </p:nvSpPr>
          <p:spPr bwMode="ltGray">
            <a:xfrm>
              <a:off x="1161" y="50"/>
              <a:ext cx="691" cy="569"/>
            </a:xfrm>
            <a:custGeom>
              <a:avLst/>
              <a:gdLst/>
              <a:ahLst/>
              <a:cxnLst>
                <a:cxn ang="0">
                  <a:pos x="473" y="464"/>
                </a:cxn>
                <a:cxn ang="0">
                  <a:pos x="393" y="452"/>
                </a:cxn>
                <a:cxn ang="0">
                  <a:pos x="325" y="412"/>
                </a:cxn>
                <a:cxn ang="0">
                  <a:pos x="265" y="400"/>
                </a:cxn>
                <a:cxn ang="0">
                  <a:pos x="237" y="416"/>
                </a:cxn>
                <a:cxn ang="0">
                  <a:pos x="261" y="428"/>
                </a:cxn>
                <a:cxn ang="0">
                  <a:pos x="293" y="468"/>
                </a:cxn>
                <a:cxn ang="0">
                  <a:pos x="321" y="476"/>
                </a:cxn>
                <a:cxn ang="0">
                  <a:pos x="333" y="536"/>
                </a:cxn>
                <a:cxn ang="0">
                  <a:pos x="313" y="552"/>
                </a:cxn>
                <a:cxn ang="0">
                  <a:pos x="261" y="616"/>
                </a:cxn>
                <a:cxn ang="0">
                  <a:pos x="225" y="628"/>
                </a:cxn>
                <a:cxn ang="0">
                  <a:pos x="97" y="696"/>
                </a:cxn>
                <a:cxn ang="0">
                  <a:pos x="77" y="616"/>
                </a:cxn>
                <a:cxn ang="0">
                  <a:pos x="45" y="524"/>
                </a:cxn>
                <a:cxn ang="0">
                  <a:pos x="33" y="448"/>
                </a:cxn>
                <a:cxn ang="0">
                  <a:pos x="53" y="344"/>
                </a:cxn>
                <a:cxn ang="0">
                  <a:pos x="17" y="392"/>
                </a:cxn>
                <a:cxn ang="0">
                  <a:pos x="81" y="280"/>
                </a:cxn>
                <a:cxn ang="0">
                  <a:pos x="113" y="204"/>
                </a:cxn>
                <a:cxn ang="0">
                  <a:pos x="37" y="204"/>
                </a:cxn>
                <a:cxn ang="0">
                  <a:pos x="1" y="196"/>
                </a:cxn>
                <a:cxn ang="0">
                  <a:pos x="25" y="140"/>
                </a:cxn>
                <a:cxn ang="0">
                  <a:pos x="97" y="112"/>
                </a:cxn>
                <a:cxn ang="0">
                  <a:pos x="221" y="124"/>
                </a:cxn>
                <a:cxn ang="0">
                  <a:pos x="229" y="64"/>
                </a:cxn>
                <a:cxn ang="0">
                  <a:pos x="261" y="0"/>
                </a:cxn>
                <a:cxn ang="0">
                  <a:pos x="357" y="44"/>
                </a:cxn>
                <a:cxn ang="0">
                  <a:pos x="329" y="88"/>
                </a:cxn>
                <a:cxn ang="0">
                  <a:pos x="301" y="176"/>
                </a:cxn>
                <a:cxn ang="0">
                  <a:pos x="361" y="192"/>
                </a:cxn>
                <a:cxn ang="0">
                  <a:pos x="373" y="136"/>
                </a:cxn>
                <a:cxn ang="0">
                  <a:pos x="417" y="92"/>
                </a:cxn>
                <a:cxn ang="0">
                  <a:pos x="497" y="88"/>
                </a:cxn>
                <a:cxn ang="0">
                  <a:pos x="529" y="52"/>
                </a:cxn>
                <a:cxn ang="0">
                  <a:pos x="541" y="460"/>
                </a:cxn>
              </a:cxnLst>
              <a:rect l="0" t="0" r="r" b="b"/>
              <a:pathLst>
                <a:path w="693" h="696">
                  <a:moveTo>
                    <a:pt x="541" y="460"/>
                  </a:moveTo>
                  <a:lnTo>
                    <a:pt x="473" y="464"/>
                  </a:lnTo>
                  <a:lnTo>
                    <a:pt x="441" y="452"/>
                  </a:lnTo>
                  <a:lnTo>
                    <a:pt x="393" y="452"/>
                  </a:lnTo>
                  <a:cubicBezTo>
                    <a:pt x="365" y="448"/>
                    <a:pt x="360" y="444"/>
                    <a:pt x="337" y="436"/>
                  </a:cubicBezTo>
                  <a:cubicBezTo>
                    <a:pt x="336" y="432"/>
                    <a:pt x="330" y="413"/>
                    <a:pt x="325" y="412"/>
                  </a:cubicBezTo>
                  <a:cubicBezTo>
                    <a:pt x="317" y="411"/>
                    <a:pt x="301" y="420"/>
                    <a:pt x="301" y="420"/>
                  </a:cubicBezTo>
                  <a:cubicBezTo>
                    <a:pt x="289" y="412"/>
                    <a:pt x="277" y="408"/>
                    <a:pt x="265" y="400"/>
                  </a:cubicBezTo>
                  <a:cubicBezTo>
                    <a:pt x="252" y="380"/>
                    <a:pt x="256" y="356"/>
                    <a:pt x="233" y="348"/>
                  </a:cubicBezTo>
                  <a:cubicBezTo>
                    <a:pt x="217" y="372"/>
                    <a:pt x="221" y="392"/>
                    <a:pt x="237" y="416"/>
                  </a:cubicBezTo>
                  <a:cubicBezTo>
                    <a:pt x="234" y="428"/>
                    <a:pt x="228" y="445"/>
                    <a:pt x="237" y="444"/>
                  </a:cubicBezTo>
                  <a:cubicBezTo>
                    <a:pt x="247" y="443"/>
                    <a:pt x="261" y="428"/>
                    <a:pt x="261" y="428"/>
                  </a:cubicBezTo>
                  <a:cubicBezTo>
                    <a:pt x="258" y="450"/>
                    <a:pt x="243" y="475"/>
                    <a:pt x="269" y="484"/>
                  </a:cubicBezTo>
                  <a:cubicBezTo>
                    <a:pt x="277" y="479"/>
                    <a:pt x="288" y="476"/>
                    <a:pt x="293" y="468"/>
                  </a:cubicBezTo>
                  <a:cubicBezTo>
                    <a:pt x="302" y="454"/>
                    <a:pt x="303" y="446"/>
                    <a:pt x="317" y="436"/>
                  </a:cubicBezTo>
                  <a:cubicBezTo>
                    <a:pt x="315" y="448"/>
                    <a:pt x="306" y="467"/>
                    <a:pt x="321" y="476"/>
                  </a:cubicBezTo>
                  <a:cubicBezTo>
                    <a:pt x="328" y="480"/>
                    <a:pt x="345" y="484"/>
                    <a:pt x="345" y="484"/>
                  </a:cubicBezTo>
                  <a:cubicBezTo>
                    <a:pt x="382" y="472"/>
                    <a:pt x="347" y="527"/>
                    <a:pt x="333" y="536"/>
                  </a:cubicBezTo>
                  <a:cubicBezTo>
                    <a:pt x="330" y="540"/>
                    <a:pt x="329" y="545"/>
                    <a:pt x="325" y="548"/>
                  </a:cubicBezTo>
                  <a:cubicBezTo>
                    <a:pt x="322" y="551"/>
                    <a:pt x="316" y="549"/>
                    <a:pt x="313" y="552"/>
                  </a:cubicBezTo>
                  <a:cubicBezTo>
                    <a:pt x="300" y="565"/>
                    <a:pt x="320" y="575"/>
                    <a:pt x="293" y="584"/>
                  </a:cubicBezTo>
                  <a:cubicBezTo>
                    <a:pt x="286" y="595"/>
                    <a:pt x="272" y="610"/>
                    <a:pt x="261" y="616"/>
                  </a:cubicBezTo>
                  <a:cubicBezTo>
                    <a:pt x="254" y="620"/>
                    <a:pt x="245" y="621"/>
                    <a:pt x="237" y="624"/>
                  </a:cubicBezTo>
                  <a:cubicBezTo>
                    <a:pt x="233" y="625"/>
                    <a:pt x="225" y="628"/>
                    <a:pt x="225" y="628"/>
                  </a:cubicBezTo>
                  <a:cubicBezTo>
                    <a:pt x="215" y="659"/>
                    <a:pt x="212" y="652"/>
                    <a:pt x="173" y="656"/>
                  </a:cubicBezTo>
                  <a:cubicBezTo>
                    <a:pt x="140" y="667"/>
                    <a:pt x="132" y="687"/>
                    <a:pt x="97" y="696"/>
                  </a:cubicBezTo>
                  <a:cubicBezTo>
                    <a:pt x="77" y="691"/>
                    <a:pt x="75" y="687"/>
                    <a:pt x="81" y="668"/>
                  </a:cubicBezTo>
                  <a:cubicBezTo>
                    <a:pt x="77" y="646"/>
                    <a:pt x="72" y="639"/>
                    <a:pt x="77" y="616"/>
                  </a:cubicBezTo>
                  <a:cubicBezTo>
                    <a:pt x="73" y="598"/>
                    <a:pt x="71" y="587"/>
                    <a:pt x="61" y="572"/>
                  </a:cubicBezTo>
                  <a:cubicBezTo>
                    <a:pt x="58" y="551"/>
                    <a:pt x="51" y="543"/>
                    <a:pt x="45" y="524"/>
                  </a:cubicBezTo>
                  <a:cubicBezTo>
                    <a:pt x="52" y="502"/>
                    <a:pt x="58" y="496"/>
                    <a:pt x="49" y="472"/>
                  </a:cubicBezTo>
                  <a:cubicBezTo>
                    <a:pt x="46" y="463"/>
                    <a:pt x="33" y="448"/>
                    <a:pt x="33" y="448"/>
                  </a:cubicBezTo>
                  <a:cubicBezTo>
                    <a:pt x="42" y="422"/>
                    <a:pt x="42" y="408"/>
                    <a:pt x="33" y="380"/>
                  </a:cubicBezTo>
                  <a:cubicBezTo>
                    <a:pt x="49" y="369"/>
                    <a:pt x="48" y="362"/>
                    <a:pt x="53" y="344"/>
                  </a:cubicBezTo>
                  <a:cubicBezTo>
                    <a:pt x="47" y="327"/>
                    <a:pt x="49" y="308"/>
                    <a:pt x="33" y="332"/>
                  </a:cubicBezTo>
                  <a:cubicBezTo>
                    <a:pt x="40" y="353"/>
                    <a:pt x="29" y="374"/>
                    <a:pt x="17" y="392"/>
                  </a:cubicBezTo>
                  <a:cubicBezTo>
                    <a:pt x="6" y="360"/>
                    <a:pt x="10" y="340"/>
                    <a:pt x="13" y="304"/>
                  </a:cubicBezTo>
                  <a:cubicBezTo>
                    <a:pt x="44" y="314"/>
                    <a:pt x="54" y="289"/>
                    <a:pt x="81" y="280"/>
                  </a:cubicBezTo>
                  <a:cubicBezTo>
                    <a:pt x="94" y="261"/>
                    <a:pt x="85" y="242"/>
                    <a:pt x="105" y="228"/>
                  </a:cubicBezTo>
                  <a:cubicBezTo>
                    <a:pt x="108" y="220"/>
                    <a:pt x="110" y="212"/>
                    <a:pt x="113" y="204"/>
                  </a:cubicBezTo>
                  <a:cubicBezTo>
                    <a:pt x="116" y="196"/>
                    <a:pt x="89" y="196"/>
                    <a:pt x="89" y="196"/>
                  </a:cubicBezTo>
                  <a:cubicBezTo>
                    <a:pt x="81" y="221"/>
                    <a:pt x="58" y="211"/>
                    <a:pt x="37" y="204"/>
                  </a:cubicBezTo>
                  <a:cubicBezTo>
                    <a:pt x="33" y="207"/>
                    <a:pt x="30" y="213"/>
                    <a:pt x="25" y="212"/>
                  </a:cubicBezTo>
                  <a:cubicBezTo>
                    <a:pt x="16" y="210"/>
                    <a:pt x="1" y="196"/>
                    <a:pt x="1" y="196"/>
                  </a:cubicBezTo>
                  <a:cubicBezTo>
                    <a:pt x="4" y="186"/>
                    <a:pt x="4" y="174"/>
                    <a:pt x="9" y="164"/>
                  </a:cubicBezTo>
                  <a:cubicBezTo>
                    <a:pt x="13" y="155"/>
                    <a:pt x="25" y="140"/>
                    <a:pt x="25" y="140"/>
                  </a:cubicBezTo>
                  <a:cubicBezTo>
                    <a:pt x="0" y="132"/>
                    <a:pt x="25" y="128"/>
                    <a:pt x="37" y="124"/>
                  </a:cubicBezTo>
                  <a:cubicBezTo>
                    <a:pt x="58" y="131"/>
                    <a:pt x="75" y="116"/>
                    <a:pt x="97" y="112"/>
                  </a:cubicBezTo>
                  <a:cubicBezTo>
                    <a:pt x="135" y="87"/>
                    <a:pt x="159" y="122"/>
                    <a:pt x="197" y="132"/>
                  </a:cubicBezTo>
                  <a:cubicBezTo>
                    <a:pt x="205" y="129"/>
                    <a:pt x="213" y="127"/>
                    <a:pt x="221" y="124"/>
                  </a:cubicBezTo>
                  <a:cubicBezTo>
                    <a:pt x="225" y="123"/>
                    <a:pt x="226" y="147"/>
                    <a:pt x="233" y="120"/>
                  </a:cubicBezTo>
                  <a:lnTo>
                    <a:pt x="229" y="64"/>
                  </a:lnTo>
                  <a:lnTo>
                    <a:pt x="209" y="40"/>
                  </a:lnTo>
                  <a:cubicBezTo>
                    <a:pt x="243" y="21"/>
                    <a:pt x="240" y="21"/>
                    <a:pt x="261" y="0"/>
                  </a:cubicBezTo>
                  <a:cubicBezTo>
                    <a:pt x="297" y="16"/>
                    <a:pt x="333" y="32"/>
                    <a:pt x="369" y="48"/>
                  </a:cubicBezTo>
                  <a:cubicBezTo>
                    <a:pt x="373" y="50"/>
                    <a:pt x="361" y="44"/>
                    <a:pt x="357" y="44"/>
                  </a:cubicBezTo>
                  <a:cubicBezTo>
                    <a:pt x="349" y="45"/>
                    <a:pt x="333" y="52"/>
                    <a:pt x="333" y="52"/>
                  </a:cubicBezTo>
                  <a:cubicBezTo>
                    <a:pt x="322" y="68"/>
                    <a:pt x="318" y="71"/>
                    <a:pt x="329" y="88"/>
                  </a:cubicBezTo>
                  <a:cubicBezTo>
                    <a:pt x="308" y="119"/>
                    <a:pt x="323" y="118"/>
                    <a:pt x="333" y="148"/>
                  </a:cubicBezTo>
                  <a:cubicBezTo>
                    <a:pt x="320" y="157"/>
                    <a:pt x="314" y="167"/>
                    <a:pt x="301" y="176"/>
                  </a:cubicBezTo>
                  <a:cubicBezTo>
                    <a:pt x="306" y="213"/>
                    <a:pt x="303" y="213"/>
                    <a:pt x="337" y="220"/>
                  </a:cubicBezTo>
                  <a:cubicBezTo>
                    <a:pt x="358" y="216"/>
                    <a:pt x="368" y="214"/>
                    <a:pt x="361" y="192"/>
                  </a:cubicBezTo>
                  <a:cubicBezTo>
                    <a:pt x="362" y="177"/>
                    <a:pt x="362" y="162"/>
                    <a:pt x="365" y="148"/>
                  </a:cubicBezTo>
                  <a:cubicBezTo>
                    <a:pt x="366" y="143"/>
                    <a:pt x="369" y="133"/>
                    <a:pt x="373" y="136"/>
                  </a:cubicBezTo>
                  <a:cubicBezTo>
                    <a:pt x="379" y="140"/>
                    <a:pt x="376" y="149"/>
                    <a:pt x="377" y="156"/>
                  </a:cubicBezTo>
                  <a:cubicBezTo>
                    <a:pt x="404" y="147"/>
                    <a:pt x="409" y="116"/>
                    <a:pt x="417" y="92"/>
                  </a:cubicBezTo>
                  <a:cubicBezTo>
                    <a:pt x="422" y="76"/>
                    <a:pt x="453" y="74"/>
                    <a:pt x="465" y="72"/>
                  </a:cubicBezTo>
                  <a:cubicBezTo>
                    <a:pt x="472" y="92"/>
                    <a:pt x="477" y="93"/>
                    <a:pt x="497" y="88"/>
                  </a:cubicBezTo>
                  <a:cubicBezTo>
                    <a:pt x="512" y="78"/>
                    <a:pt x="515" y="74"/>
                    <a:pt x="509" y="56"/>
                  </a:cubicBezTo>
                  <a:cubicBezTo>
                    <a:pt x="523" y="46"/>
                    <a:pt x="517" y="46"/>
                    <a:pt x="529" y="52"/>
                  </a:cubicBezTo>
                  <a:lnTo>
                    <a:pt x="693" y="72"/>
                  </a:lnTo>
                  <a:lnTo>
                    <a:pt x="541" y="46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7" name="Freeform 57"/>
            <p:cNvSpPr>
              <a:spLocks/>
            </p:cNvSpPr>
            <p:nvPr userDrawn="1"/>
          </p:nvSpPr>
          <p:spPr bwMode="ltGray">
            <a:xfrm>
              <a:off x="689" y="6"/>
              <a:ext cx="1386" cy="232"/>
            </a:xfrm>
            <a:custGeom>
              <a:avLst/>
              <a:gdLst/>
              <a:ahLst/>
              <a:cxnLst>
                <a:cxn ang="0">
                  <a:pos x="825" y="0"/>
                </a:cxn>
                <a:cxn ang="0">
                  <a:pos x="143" y="29"/>
                </a:cxn>
                <a:cxn ang="0">
                  <a:pos x="91" y="42"/>
                </a:cxn>
                <a:cxn ang="0">
                  <a:pos x="62" y="42"/>
                </a:cxn>
                <a:cxn ang="0">
                  <a:pos x="22" y="77"/>
                </a:cxn>
                <a:cxn ang="0">
                  <a:pos x="0" y="105"/>
                </a:cxn>
                <a:cxn ang="0">
                  <a:pos x="59" y="115"/>
                </a:cxn>
                <a:cxn ang="0">
                  <a:pos x="97" y="96"/>
                </a:cxn>
                <a:cxn ang="0">
                  <a:pos x="108" y="84"/>
                </a:cxn>
                <a:cxn ang="0">
                  <a:pos x="167" y="52"/>
                </a:cxn>
                <a:cxn ang="0">
                  <a:pos x="215" y="46"/>
                </a:cxn>
                <a:cxn ang="0">
                  <a:pos x="237" y="94"/>
                </a:cxn>
                <a:cxn ang="0">
                  <a:pos x="188" y="109"/>
                </a:cxn>
                <a:cxn ang="0">
                  <a:pos x="231" y="113"/>
                </a:cxn>
                <a:cxn ang="0">
                  <a:pos x="250" y="90"/>
                </a:cxn>
                <a:cxn ang="0">
                  <a:pos x="266" y="92"/>
                </a:cxn>
                <a:cxn ang="0">
                  <a:pos x="253" y="54"/>
                </a:cxn>
                <a:cxn ang="0">
                  <a:pos x="266" y="44"/>
                </a:cxn>
                <a:cxn ang="0">
                  <a:pos x="277" y="88"/>
                </a:cxn>
                <a:cxn ang="0">
                  <a:pos x="266" y="113"/>
                </a:cxn>
                <a:cxn ang="0">
                  <a:pos x="296" y="130"/>
                </a:cxn>
                <a:cxn ang="0">
                  <a:pos x="299" y="92"/>
                </a:cxn>
                <a:cxn ang="0">
                  <a:pos x="331" y="103"/>
                </a:cxn>
                <a:cxn ang="0">
                  <a:pos x="382" y="73"/>
                </a:cxn>
                <a:cxn ang="0">
                  <a:pos x="409" y="50"/>
                </a:cxn>
                <a:cxn ang="0">
                  <a:pos x="439" y="56"/>
                </a:cxn>
                <a:cxn ang="0">
                  <a:pos x="455" y="50"/>
                </a:cxn>
                <a:cxn ang="0">
                  <a:pos x="431" y="44"/>
                </a:cxn>
                <a:cxn ang="0">
                  <a:pos x="474" y="35"/>
                </a:cxn>
                <a:cxn ang="0">
                  <a:pos x="544" y="54"/>
                </a:cxn>
                <a:cxn ang="0">
                  <a:pos x="581" y="42"/>
                </a:cxn>
                <a:cxn ang="0">
                  <a:pos x="584" y="63"/>
                </a:cxn>
                <a:cxn ang="0">
                  <a:pos x="568" y="101"/>
                </a:cxn>
                <a:cxn ang="0">
                  <a:pos x="611" y="88"/>
                </a:cxn>
                <a:cxn ang="0">
                  <a:pos x="624" y="80"/>
                </a:cxn>
                <a:cxn ang="0">
                  <a:pos x="648" y="61"/>
                </a:cxn>
                <a:cxn ang="0">
                  <a:pos x="794" y="84"/>
                </a:cxn>
              </a:cxnLst>
              <a:rect l="0" t="0" r="r" b="b"/>
              <a:pathLst>
                <a:path w="931" h="149">
                  <a:moveTo>
                    <a:pt x="794" y="84"/>
                  </a:moveTo>
                  <a:cubicBezTo>
                    <a:pt x="813" y="72"/>
                    <a:pt x="931" y="14"/>
                    <a:pt x="825" y="0"/>
                  </a:cubicBezTo>
                  <a:lnTo>
                    <a:pt x="159" y="0"/>
                  </a:lnTo>
                  <a:cubicBezTo>
                    <a:pt x="149" y="12"/>
                    <a:pt x="162" y="18"/>
                    <a:pt x="143" y="29"/>
                  </a:cubicBezTo>
                  <a:cubicBezTo>
                    <a:pt x="130" y="44"/>
                    <a:pt x="133" y="39"/>
                    <a:pt x="116" y="48"/>
                  </a:cubicBezTo>
                  <a:cubicBezTo>
                    <a:pt x="108" y="46"/>
                    <a:pt x="100" y="44"/>
                    <a:pt x="91" y="42"/>
                  </a:cubicBezTo>
                  <a:cubicBezTo>
                    <a:pt x="89" y="41"/>
                    <a:pt x="83" y="40"/>
                    <a:pt x="83" y="40"/>
                  </a:cubicBezTo>
                  <a:cubicBezTo>
                    <a:pt x="76" y="40"/>
                    <a:pt x="68" y="39"/>
                    <a:pt x="62" y="42"/>
                  </a:cubicBezTo>
                  <a:cubicBezTo>
                    <a:pt x="54" y="45"/>
                    <a:pt x="46" y="61"/>
                    <a:pt x="38" y="67"/>
                  </a:cubicBezTo>
                  <a:cubicBezTo>
                    <a:pt x="32" y="71"/>
                    <a:pt x="27" y="74"/>
                    <a:pt x="22" y="77"/>
                  </a:cubicBezTo>
                  <a:cubicBezTo>
                    <a:pt x="16" y="81"/>
                    <a:pt x="5" y="86"/>
                    <a:pt x="5" y="86"/>
                  </a:cubicBezTo>
                  <a:cubicBezTo>
                    <a:pt x="9" y="95"/>
                    <a:pt x="7" y="97"/>
                    <a:pt x="0" y="105"/>
                  </a:cubicBezTo>
                  <a:cubicBezTo>
                    <a:pt x="17" y="107"/>
                    <a:pt x="22" y="107"/>
                    <a:pt x="16" y="120"/>
                  </a:cubicBezTo>
                  <a:cubicBezTo>
                    <a:pt x="27" y="122"/>
                    <a:pt x="48" y="116"/>
                    <a:pt x="59" y="115"/>
                  </a:cubicBezTo>
                  <a:cubicBezTo>
                    <a:pt x="71" y="112"/>
                    <a:pt x="73" y="117"/>
                    <a:pt x="83" y="111"/>
                  </a:cubicBezTo>
                  <a:cubicBezTo>
                    <a:pt x="89" y="96"/>
                    <a:pt x="83" y="100"/>
                    <a:pt x="97" y="96"/>
                  </a:cubicBezTo>
                  <a:cubicBezTo>
                    <a:pt x="100" y="94"/>
                    <a:pt x="103" y="93"/>
                    <a:pt x="105" y="90"/>
                  </a:cubicBezTo>
                  <a:cubicBezTo>
                    <a:pt x="106" y="88"/>
                    <a:pt x="106" y="85"/>
                    <a:pt x="108" y="84"/>
                  </a:cubicBezTo>
                  <a:cubicBezTo>
                    <a:pt x="112" y="80"/>
                    <a:pt x="140" y="69"/>
                    <a:pt x="148" y="67"/>
                  </a:cubicBezTo>
                  <a:cubicBezTo>
                    <a:pt x="160" y="52"/>
                    <a:pt x="153" y="56"/>
                    <a:pt x="167" y="52"/>
                  </a:cubicBezTo>
                  <a:cubicBezTo>
                    <a:pt x="178" y="55"/>
                    <a:pt x="179" y="62"/>
                    <a:pt x="191" y="58"/>
                  </a:cubicBezTo>
                  <a:cubicBezTo>
                    <a:pt x="199" y="52"/>
                    <a:pt x="206" y="51"/>
                    <a:pt x="215" y="46"/>
                  </a:cubicBezTo>
                  <a:cubicBezTo>
                    <a:pt x="226" y="58"/>
                    <a:pt x="217" y="46"/>
                    <a:pt x="223" y="69"/>
                  </a:cubicBezTo>
                  <a:cubicBezTo>
                    <a:pt x="226" y="79"/>
                    <a:pt x="233" y="85"/>
                    <a:pt x="237" y="94"/>
                  </a:cubicBezTo>
                  <a:cubicBezTo>
                    <a:pt x="227" y="100"/>
                    <a:pt x="229" y="104"/>
                    <a:pt x="218" y="107"/>
                  </a:cubicBezTo>
                  <a:cubicBezTo>
                    <a:pt x="207" y="120"/>
                    <a:pt x="203" y="113"/>
                    <a:pt x="188" y="109"/>
                  </a:cubicBezTo>
                  <a:cubicBezTo>
                    <a:pt x="191" y="117"/>
                    <a:pt x="200" y="127"/>
                    <a:pt x="210" y="132"/>
                  </a:cubicBezTo>
                  <a:cubicBezTo>
                    <a:pt x="218" y="114"/>
                    <a:pt x="211" y="122"/>
                    <a:pt x="231" y="113"/>
                  </a:cubicBezTo>
                  <a:cubicBezTo>
                    <a:pt x="237" y="111"/>
                    <a:pt x="248" y="105"/>
                    <a:pt x="248" y="105"/>
                  </a:cubicBezTo>
                  <a:cubicBezTo>
                    <a:pt x="248" y="100"/>
                    <a:pt x="246" y="94"/>
                    <a:pt x="250" y="90"/>
                  </a:cubicBezTo>
                  <a:cubicBezTo>
                    <a:pt x="253" y="88"/>
                    <a:pt x="254" y="96"/>
                    <a:pt x="258" y="96"/>
                  </a:cubicBezTo>
                  <a:cubicBezTo>
                    <a:pt x="262" y="97"/>
                    <a:pt x="264" y="94"/>
                    <a:pt x="266" y="92"/>
                  </a:cubicBezTo>
                  <a:cubicBezTo>
                    <a:pt x="262" y="82"/>
                    <a:pt x="252" y="77"/>
                    <a:pt x="248" y="67"/>
                  </a:cubicBezTo>
                  <a:cubicBezTo>
                    <a:pt x="250" y="63"/>
                    <a:pt x="255" y="58"/>
                    <a:pt x="253" y="54"/>
                  </a:cubicBezTo>
                  <a:cubicBezTo>
                    <a:pt x="251" y="50"/>
                    <a:pt x="248" y="42"/>
                    <a:pt x="248" y="42"/>
                  </a:cubicBezTo>
                  <a:cubicBezTo>
                    <a:pt x="256" y="32"/>
                    <a:pt x="259" y="35"/>
                    <a:pt x="266" y="44"/>
                  </a:cubicBezTo>
                  <a:cubicBezTo>
                    <a:pt x="270" y="56"/>
                    <a:pt x="276" y="61"/>
                    <a:pt x="285" y="71"/>
                  </a:cubicBezTo>
                  <a:cubicBezTo>
                    <a:pt x="281" y="81"/>
                    <a:pt x="289" y="82"/>
                    <a:pt x="277" y="88"/>
                  </a:cubicBezTo>
                  <a:cubicBezTo>
                    <a:pt x="262" y="106"/>
                    <a:pt x="278" y="83"/>
                    <a:pt x="274" y="101"/>
                  </a:cubicBezTo>
                  <a:cubicBezTo>
                    <a:pt x="274" y="105"/>
                    <a:pt x="268" y="109"/>
                    <a:pt x="266" y="113"/>
                  </a:cubicBezTo>
                  <a:cubicBezTo>
                    <a:pt x="270" y="122"/>
                    <a:pt x="268" y="125"/>
                    <a:pt x="261" y="132"/>
                  </a:cubicBezTo>
                  <a:cubicBezTo>
                    <a:pt x="268" y="149"/>
                    <a:pt x="282" y="134"/>
                    <a:pt x="296" y="130"/>
                  </a:cubicBezTo>
                  <a:cubicBezTo>
                    <a:pt x="299" y="122"/>
                    <a:pt x="295" y="119"/>
                    <a:pt x="299" y="111"/>
                  </a:cubicBezTo>
                  <a:cubicBezTo>
                    <a:pt x="296" y="105"/>
                    <a:pt x="288" y="97"/>
                    <a:pt x="299" y="92"/>
                  </a:cubicBezTo>
                  <a:cubicBezTo>
                    <a:pt x="303" y="90"/>
                    <a:pt x="315" y="88"/>
                    <a:pt x="315" y="88"/>
                  </a:cubicBezTo>
                  <a:cubicBezTo>
                    <a:pt x="326" y="91"/>
                    <a:pt x="325" y="95"/>
                    <a:pt x="331" y="103"/>
                  </a:cubicBezTo>
                  <a:cubicBezTo>
                    <a:pt x="339" y="84"/>
                    <a:pt x="331" y="90"/>
                    <a:pt x="361" y="92"/>
                  </a:cubicBezTo>
                  <a:cubicBezTo>
                    <a:pt x="355" y="76"/>
                    <a:pt x="365" y="76"/>
                    <a:pt x="382" y="73"/>
                  </a:cubicBezTo>
                  <a:cubicBezTo>
                    <a:pt x="383" y="71"/>
                    <a:pt x="387" y="57"/>
                    <a:pt x="393" y="54"/>
                  </a:cubicBezTo>
                  <a:cubicBezTo>
                    <a:pt x="398" y="52"/>
                    <a:pt x="409" y="50"/>
                    <a:pt x="409" y="50"/>
                  </a:cubicBezTo>
                  <a:cubicBezTo>
                    <a:pt x="430" y="54"/>
                    <a:pt x="413" y="58"/>
                    <a:pt x="431" y="63"/>
                  </a:cubicBezTo>
                  <a:cubicBezTo>
                    <a:pt x="433" y="61"/>
                    <a:pt x="435" y="57"/>
                    <a:pt x="439" y="56"/>
                  </a:cubicBezTo>
                  <a:cubicBezTo>
                    <a:pt x="445" y="55"/>
                    <a:pt x="452" y="61"/>
                    <a:pt x="457" y="58"/>
                  </a:cubicBezTo>
                  <a:cubicBezTo>
                    <a:pt x="461" y="57"/>
                    <a:pt x="457" y="52"/>
                    <a:pt x="455" y="50"/>
                  </a:cubicBezTo>
                  <a:cubicBezTo>
                    <a:pt x="451" y="47"/>
                    <a:pt x="444" y="47"/>
                    <a:pt x="439" y="46"/>
                  </a:cubicBezTo>
                  <a:cubicBezTo>
                    <a:pt x="436" y="45"/>
                    <a:pt x="431" y="44"/>
                    <a:pt x="431" y="44"/>
                  </a:cubicBezTo>
                  <a:cubicBezTo>
                    <a:pt x="440" y="38"/>
                    <a:pt x="443" y="36"/>
                    <a:pt x="455" y="40"/>
                  </a:cubicBezTo>
                  <a:cubicBezTo>
                    <a:pt x="461" y="38"/>
                    <a:pt x="467" y="35"/>
                    <a:pt x="474" y="35"/>
                  </a:cubicBezTo>
                  <a:cubicBezTo>
                    <a:pt x="483" y="36"/>
                    <a:pt x="511" y="43"/>
                    <a:pt x="519" y="46"/>
                  </a:cubicBezTo>
                  <a:cubicBezTo>
                    <a:pt x="527" y="49"/>
                    <a:pt x="544" y="54"/>
                    <a:pt x="544" y="54"/>
                  </a:cubicBezTo>
                  <a:cubicBezTo>
                    <a:pt x="548" y="54"/>
                    <a:pt x="560" y="52"/>
                    <a:pt x="565" y="50"/>
                  </a:cubicBezTo>
                  <a:cubicBezTo>
                    <a:pt x="570" y="47"/>
                    <a:pt x="581" y="42"/>
                    <a:pt x="581" y="42"/>
                  </a:cubicBezTo>
                  <a:cubicBezTo>
                    <a:pt x="585" y="42"/>
                    <a:pt x="598" y="44"/>
                    <a:pt x="600" y="48"/>
                  </a:cubicBezTo>
                  <a:cubicBezTo>
                    <a:pt x="603" y="55"/>
                    <a:pt x="589" y="61"/>
                    <a:pt x="584" y="63"/>
                  </a:cubicBezTo>
                  <a:cubicBezTo>
                    <a:pt x="576" y="69"/>
                    <a:pt x="568" y="69"/>
                    <a:pt x="565" y="77"/>
                  </a:cubicBezTo>
                  <a:cubicBezTo>
                    <a:pt x="568" y="86"/>
                    <a:pt x="564" y="92"/>
                    <a:pt x="568" y="101"/>
                  </a:cubicBezTo>
                  <a:cubicBezTo>
                    <a:pt x="574" y="93"/>
                    <a:pt x="577" y="91"/>
                    <a:pt x="589" y="94"/>
                  </a:cubicBezTo>
                  <a:cubicBezTo>
                    <a:pt x="595" y="108"/>
                    <a:pt x="602" y="93"/>
                    <a:pt x="611" y="88"/>
                  </a:cubicBezTo>
                  <a:cubicBezTo>
                    <a:pt x="613" y="86"/>
                    <a:pt x="613" y="83"/>
                    <a:pt x="616" y="82"/>
                  </a:cubicBezTo>
                  <a:cubicBezTo>
                    <a:pt x="618" y="80"/>
                    <a:pt x="622" y="81"/>
                    <a:pt x="624" y="80"/>
                  </a:cubicBezTo>
                  <a:cubicBezTo>
                    <a:pt x="626" y="78"/>
                    <a:pt x="626" y="75"/>
                    <a:pt x="627" y="73"/>
                  </a:cubicBezTo>
                  <a:cubicBezTo>
                    <a:pt x="632" y="65"/>
                    <a:pt x="638" y="63"/>
                    <a:pt x="648" y="61"/>
                  </a:cubicBezTo>
                  <a:cubicBezTo>
                    <a:pt x="664" y="62"/>
                    <a:pt x="684" y="69"/>
                    <a:pt x="700" y="69"/>
                  </a:cubicBezTo>
                  <a:lnTo>
                    <a:pt x="794" y="84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8" name="Freeform 58"/>
            <p:cNvSpPr>
              <a:spLocks/>
            </p:cNvSpPr>
            <p:nvPr userDrawn="1"/>
          </p:nvSpPr>
          <p:spPr bwMode="ltGray">
            <a:xfrm>
              <a:off x="971" y="91"/>
              <a:ext cx="30" cy="25"/>
            </a:xfrm>
            <a:custGeom>
              <a:avLst/>
              <a:gdLst/>
              <a:ahLst/>
              <a:cxnLst>
                <a:cxn ang="0">
                  <a:pos x="3" y="28"/>
                </a:cxn>
                <a:cxn ang="0">
                  <a:pos x="31" y="0"/>
                </a:cxn>
                <a:cxn ang="0">
                  <a:pos x="19" y="24"/>
                </a:cxn>
                <a:cxn ang="0">
                  <a:pos x="3" y="28"/>
                </a:cxn>
              </a:cxnLst>
              <a:rect l="0" t="0" r="r" b="b"/>
              <a:pathLst>
                <a:path w="31" h="30">
                  <a:moveTo>
                    <a:pt x="3" y="28"/>
                  </a:moveTo>
                  <a:cubicBezTo>
                    <a:pt x="8" y="8"/>
                    <a:pt x="12" y="6"/>
                    <a:pt x="31" y="0"/>
                  </a:cubicBezTo>
                  <a:cubicBezTo>
                    <a:pt x="29" y="5"/>
                    <a:pt x="25" y="22"/>
                    <a:pt x="19" y="24"/>
                  </a:cubicBezTo>
                  <a:cubicBezTo>
                    <a:pt x="0" y="30"/>
                    <a:pt x="3" y="9"/>
                    <a:pt x="3" y="28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9" name="Freeform 59"/>
            <p:cNvSpPr>
              <a:spLocks/>
            </p:cNvSpPr>
            <p:nvPr userDrawn="1"/>
          </p:nvSpPr>
          <p:spPr bwMode="ltGray">
            <a:xfrm>
              <a:off x="935" y="125"/>
              <a:ext cx="45" cy="27"/>
            </a:xfrm>
            <a:custGeom>
              <a:avLst/>
              <a:gdLst/>
              <a:ahLst/>
              <a:cxnLst>
                <a:cxn ang="0">
                  <a:pos x="6" y="32"/>
                </a:cxn>
                <a:cxn ang="0">
                  <a:pos x="22" y="0"/>
                </a:cxn>
                <a:cxn ang="0">
                  <a:pos x="38" y="4"/>
                </a:cxn>
                <a:cxn ang="0">
                  <a:pos x="6" y="32"/>
                </a:cxn>
              </a:cxnLst>
              <a:rect l="0" t="0" r="r" b="b"/>
              <a:pathLst>
                <a:path w="44" h="32">
                  <a:moveTo>
                    <a:pt x="6" y="32"/>
                  </a:moveTo>
                  <a:cubicBezTo>
                    <a:pt x="0" y="14"/>
                    <a:pt x="7" y="10"/>
                    <a:pt x="22" y="0"/>
                  </a:cubicBezTo>
                  <a:cubicBezTo>
                    <a:pt x="27" y="1"/>
                    <a:pt x="35" y="0"/>
                    <a:pt x="38" y="4"/>
                  </a:cubicBezTo>
                  <a:cubicBezTo>
                    <a:pt x="44" y="13"/>
                    <a:pt x="16" y="32"/>
                    <a:pt x="6" y="32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0" name="Freeform 60"/>
            <p:cNvSpPr>
              <a:spLocks/>
            </p:cNvSpPr>
            <p:nvPr userDrawn="1"/>
          </p:nvSpPr>
          <p:spPr bwMode="ltGray">
            <a:xfrm>
              <a:off x="1081" y="226"/>
              <a:ext cx="75" cy="14"/>
            </a:xfrm>
            <a:custGeom>
              <a:avLst/>
              <a:gdLst/>
              <a:ahLst/>
              <a:cxnLst>
                <a:cxn ang="0">
                  <a:pos x="37" y="18"/>
                </a:cxn>
                <a:cxn ang="0">
                  <a:pos x="25" y="2"/>
                </a:cxn>
                <a:cxn ang="0">
                  <a:pos x="37" y="18"/>
                </a:cxn>
              </a:cxnLst>
              <a:rect l="0" t="0" r="r" b="b"/>
              <a:pathLst>
                <a:path w="76" h="18">
                  <a:moveTo>
                    <a:pt x="37" y="18"/>
                  </a:moveTo>
                  <a:cubicBezTo>
                    <a:pt x="25" y="14"/>
                    <a:pt x="0" y="10"/>
                    <a:pt x="25" y="2"/>
                  </a:cubicBezTo>
                  <a:cubicBezTo>
                    <a:pt x="76" y="9"/>
                    <a:pt x="46" y="0"/>
                    <a:pt x="37" y="18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1" name="Freeform 61"/>
            <p:cNvSpPr>
              <a:spLocks/>
            </p:cNvSpPr>
            <p:nvPr userDrawn="1"/>
          </p:nvSpPr>
          <p:spPr bwMode="ltGray">
            <a:xfrm>
              <a:off x="1210" y="223"/>
              <a:ext cx="42" cy="37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12" y="9"/>
                </a:cxn>
                <a:cxn ang="0">
                  <a:pos x="0" y="21"/>
                </a:cxn>
              </a:cxnLst>
              <a:rect l="0" t="0" r="r" b="b"/>
              <a:pathLst>
                <a:path w="42" h="44">
                  <a:moveTo>
                    <a:pt x="0" y="21"/>
                  </a:moveTo>
                  <a:cubicBezTo>
                    <a:pt x="4" y="17"/>
                    <a:pt x="7" y="11"/>
                    <a:pt x="12" y="9"/>
                  </a:cubicBezTo>
                  <a:cubicBezTo>
                    <a:pt x="42" y="0"/>
                    <a:pt x="23" y="44"/>
                    <a:pt x="0" y="21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2" name="Freeform 62"/>
            <p:cNvSpPr>
              <a:spLocks/>
            </p:cNvSpPr>
            <p:nvPr userDrawn="1"/>
          </p:nvSpPr>
          <p:spPr bwMode="ltGray">
            <a:xfrm>
              <a:off x="865" y="123"/>
              <a:ext cx="33" cy="24"/>
            </a:xfrm>
            <a:custGeom>
              <a:avLst/>
              <a:gdLst/>
              <a:ahLst/>
              <a:cxnLst>
                <a:cxn ang="0">
                  <a:pos x="7" y="22"/>
                </a:cxn>
                <a:cxn ang="0">
                  <a:pos x="31" y="10"/>
                </a:cxn>
                <a:cxn ang="0">
                  <a:pos x="7" y="22"/>
                </a:cxn>
              </a:cxnLst>
              <a:rect l="0" t="0" r="r" b="b"/>
              <a:pathLst>
                <a:path w="31" h="30">
                  <a:moveTo>
                    <a:pt x="7" y="22"/>
                  </a:moveTo>
                  <a:cubicBezTo>
                    <a:pt x="0" y="0"/>
                    <a:pt x="15" y="6"/>
                    <a:pt x="31" y="10"/>
                  </a:cubicBezTo>
                  <a:cubicBezTo>
                    <a:pt x="14" y="16"/>
                    <a:pt x="15" y="30"/>
                    <a:pt x="7" y="22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grpSp>
        <p:nvGrpSpPr>
          <p:cNvPr id="63" name="Group 63"/>
          <p:cNvGrpSpPr>
            <a:grpSpLocks/>
          </p:cNvGrpSpPr>
          <p:nvPr/>
        </p:nvGrpSpPr>
        <p:grpSpPr bwMode="auto">
          <a:xfrm>
            <a:off x="11113" y="4763"/>
            <a:ext cx="9110662" cy="1622425"/>
            <a:chOff x="1056" y="111"/>
            <a:chExt cx="2448" cy="418"/>
          </a:xfrm>
        </p:grpSpPr>
        <p:sp>
          <p:nvSpPr>
            <p:cNvPr id="64" name="Line 64"/>
            <p:cNvSpPr>
              <a:spLocks noChangeShapeType="1"/>
            </p:cNvSpPr>
            <p:nvPr/>
          </p:nvSpPr>
          <p:spPr bwMode="white">
            <a:xfrm>
              <a:off x="1056" y="332"/>
              <a:ext cx="2448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5" name="Line 65"/>
            <p:cNvSpPr>
              <a:spLocks noChangeShapeType="1"/>
            </p:cNvSpPr>
            <p:nvPr/>
          </p:nvSpPr>
          <p:spPr bwMode="white">
            <a:xfrm>
              <a:off x="1254" y="111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6" name="Line 66"/>
            <p:cNvSpPr>
              <a:spLocks noChangeShapeType="1"/>
            </p:cNvSpPr>
            <p:nvPr/>
          </p:nvSpPr>
          <p:spPr bwMode="white">
            <a:xfrm>
              <a:off x="1482" y="111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white">
            <a:xfrm>
              <a:off x="1710" y="111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8" name="Line 68"/>
            <p:cNvSpPr>
              <a:spLocks noChangeShapeType="1"/>
            </p:cNvSpPr>
            <p:nvPr/>
          </p:nvSpPr>
          <p:spPr bwMode="white">
            <a:xfrm>
              <a:off x="1938" y="111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9" name="Line 69"/>
            <p:cNvSpPr>
              <a:spLocks noChangeShapeType="1"/>
            </p:cNvSpPr>
            <p:nvPr/>
          </p:nvSpPr>
          <p:spPr bwMode="white">
            <a:xfrm>
              <a:off x="2166" y="111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0" name="Line 70"/>
            <p:cNvSpPr>
              <a:spLocks noChangeShapeType="1"/>
            </p:cNvSpPr>
            <p:nvPr/>
          </p:nvSpPr>
          <p:spPr bwMode="white">
            <a:xfrm>
              <a:off x="2394" y="111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white">
            <a:xfrm>
              <a:off x="2622" y="111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2" name="Line 72"/>
            <p:cNvSpPr>
              <a:spLocks noChangeShapeType="1"/>
            </p:cNvSpPr>
            <p:nvPr/>
          </p:nvSpPr>
          <p:spPr bwMode="white">
            <a:xfrm>
              <a:off x="2850" y="111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3" name="Line 73"/>
            <p:cNvSpPr>
              <a:spLocks noChangeShapeType="1"/>
            </p:cNvSpPr>
            <p:nvPr/>
          </p:nvSpPr>
          <p:spPr bwMode="white">
            <a:xfrm>
              <a:off x="3078" y="111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4" name="Line 74"/>
            <p:cNvSpPr>
              <a:spLocks noChangeShapeType="1"/>
            </p:cNvSpPr>
            <p:nvPr/>
          </p:nvSpPr>
          <p:spPr bwMode="white">
            <a:xfrm>
              <a:off x="3306" y="111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grpSp>
        <p:nvGrpSpPr>
          <p:cNvPr id="75" name="Group 75"/>
          <p:cNvGrpSpPr>
            <a:grpSpLocks/>
          </p:cNvGrpSpPr>
          <p:nvPr/>
        </p:nvGrpSpPr>
        <p:grpSpPr bwMode="auto">
          <a:xfrm>
            <a:off x="576263" y="-3175"/>
            <a:ext cx="7808912" cy="1641475"/>
            <a:chOff x="1208" y="109"/>
            <a:chExt cx="2098" cy="423"/>
          </a:xfrm>
        </p:grpSpPr>
        <p:sp>
          <p:nvSpPr>
            <p:cNvPr id="76" name="Line 76"/>
            <p:cNvSpPr>
              <a:spLocks noChangeShapeType="1"/>
            </p:cNvSpPr>
            <p:nvPr/>
          </p:nvSpPr>
          <p:spPr bwMode="ltGray">
            <a:xfrm>
              <a:off x="2850" y="110"/>
              <a:ext cx="0" cy="142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7" name="Line 77"/>
            <p:cNvSpPr>
              <a:spLocks noChangeShapeType="1"/>
            </p:cNvSpPr>
            <p:nvPr/>
          </p:nvSpPr>
          <p:spPr bwMode="ltGray">
            <a:xfrm>
              <a:off x="2972" y="332"/>
              <a:ext cx="70" cy="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8" name="Line 78"/>
            <p:cNvSpPr>
              <a:spLocks noChangeShapeType="1"/>
            </p:cNvSpPr>
            <p:nvPr/>
          </p:nvSpPr>
          <p:spPr bwMode="ltGray">
            <a:xfrm>
              <a:off x="3078" y="350"/>
              <a:ext cx="0" cy="28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9" name="Line 79"/>
            <p:cNvSpPr>
              <a:spLocks noChangeShapeType="1"/>
            </p:cNvSpPr>
            <p:nvPr/>
          </p:nvSpPr>
          <p:spPr bwMode="ltGray">
            <a:xfrm>
              <a:off x="3306" y="450"/>
              <a:ext cx="0" cy="7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0" name="Line 80"/>
            <p:cNvSpPr>
              <a:spLocks noChangeShapeType="1"/>
            </p:cNvSpPr>
            <p:nvPr/>
          </p:nvSpPr>
          <p:spPr bwMode="ltGray">
            <a:xfrm>
              <a:off x="2166" y="114"/>
              <a:ext cx="0" cy="62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1" name="Line 81"/>
            <p:cNvSpPr>
              <a:spLocks noChangeShapeType="1"/>
            </p:cNvSpPr>
            <p:nvPr/>
          </p:nvSpPr>
          <p:spPr bwMode="ltGray">
            <a:xfrm>
              <a:off x="1938" y="111"/>
              <a:ext cx="0" cy="337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2" name="Line 82"/>
            <p:cNvSpPr>
              <a:spLocks noChangeShapeType="1"/>
            </p:cNvSpPr>
            <p:nvPr/>
          </p:nvSpPr>
          <p:spPr bwMode="ltGray">
            <a:xfrm flipH="1">
              <a:off x="1912" y="332"/>
              <a:ext cx="68" cy="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3" name="Line 83"/>
            <p:cNvSpPr>
              <a:spLocks noChangeShapeType="1"/>
            </p:cNvSpPr>
            <p:nvPr/>
          </p:nvSpPr>
          <p:spPr bwMode="ltGray">
            <a:xfrm>
              <a:off x="1778" y="332"/>
              <a:ext cx="60" cy="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4" name="Line 84"/>
            <p:cNvSpPr>
              <a:spLocks noChangeShapeType="1"/>
            </p:cNvSpPr>
            <p:nvPr/>
          </p:nvSpPr>
          <p:spPr bwMode="ltGray">
            <a:xfrm flipH="1">
              <a:off x="1578" y="332"/>
              <a:ext cx="82" cy="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5" name="Line 85"/>
            <p:cNvSpPr>
              <a:spLocks noChangeShapeType="1"/>
            </p:cNvSpPr>
            <p:nvPr/>
          </p:nvSpPr>
          <p:spPr bwMode="ltGray">
            <a:xfrm>
              <a:off x="1208" y="332"/>
              <a:ext cx="348" cy="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6" name="Line 86"/>
            <p:cNvSpPr>
              <a:spLocks noChangeShapeType="1"/>
            </p:cNvSpPr>
            <p:nvPr/>
          </p:nvSpPr>
          <p:spPr bwMode="ltGray">
            <a:xfrm>
              <a:off x="1480" y="234"/>
              <a:ext cx="0" cy="298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7" name="Line 87"/>
            <p:cNvSpPr>
              <a:spLocks noChangeShapeType="1"/>
            </p:cNvSpPr>
            <p:nvPr/>
          </p:nvSpPr>
          <p:spPr bwMode="ltGray">
            <a:xfrm>
              <a:off x="1254" y="252"/>
              <a:ext cx="0" cy="156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8" name="Line 88"/>
            <p:cNvSpPr>
              <a:spLocks noChangeShapeType="1"/>
            </p:cNvSpPr>
            <p:nvPr/>
          </p:nvSpPr>
          <p:spPr bwMode="ltGray">
            <a:xfrm flipH="1" flipV="1">
              <a:off x="1482" y="109"/>
              <a:ext cx="0" cy="27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9" name="Line 89"/>
            <p:cNvSpPr>
              <a:spLocks noChangeShapeType="1"/>
            </p:cNvSpPr>
            <p:nvPr/>
          </p:nvSpPr>
          <p:spPr bwMode="ltGray">
            <a:xfrm>
              <a:off x="1710" y="180"/>
              <a:ext cx="0" cy="96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0" name="Line 90"/>
            <p:cNvSpPr>
              <a:spLocks noChangeShapeType="1"/>
            </p:cNvSpPr>
            <p:nvPr/>
          </p:nvSpPr>
          <p:spPr bwMode="ltGray">
            <a:xfrm flipV="1">
              <a:off x="1710" y="111"/>
              <a:ext cx="0" cy="22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pic>
        <p:nvPicPr>
          <p:cNvPr id="91" name="Picture 91" descr="earth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gray">
          <a:xfrm>
            <a:off x="533400" y="2486025"/>
            <a:ext cx="109537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" name="Picture 97" descr="Circle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860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3" name="Rectangle 9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533400" y="63246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3D65662F-4928-4C9F-B435-7A8B328AB71B}" type="datetime8">
              <a:rPr lang="en-US"/>
              <a:pPr>
                <a:defRPr/>
              </a:pPr>
              <a:t>6/23/2014 4:22 PM</a:t>
            </a:fld>
            <a:endParaRPr lang="en-US" dirty="0"/>
          </a:p>
        </p:txBody>
      </p:sp>
      <p:sp>
        <p:nvSpPr>
          <p:cNvPr id="94" name="Rectangle 9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200400" y="63246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5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2A5C43CA-183B-4FD2-8B41-408F4359D5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51EBC-E58C-4DED-AA15-74E60A1947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4163" y="930275"/>
            <a:ext cx="2128837" cy="5089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235700" cy="5089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4E3D9-80E0-4C55-9018-FD856FC8B9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6F163-2F8C-4BE4-9BE2-4CA682A88E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4769F-9571-407A-9DB6-4720C605DF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A3239-A8E3-4736-A18E-C7DA51639D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1E520-BA1E-46BB-B83C-62B66F64CD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0DFB4-FB50-48FE-B9D7-48F3401A7D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006F0-FCD2-42F9-986A-C944460A8C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35CFA-3DF9-4529-8201-E068E1F4C9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8EAD5-00FD-4D9A-A32F-67EB249B17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C8F91-D3D7-4A0B-8D00-90ED02BBA8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8516937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/>
            </a:lvl1pPr>
          </a:lstStyle>
          <a:p>
            <a:pPr>
              <a:defRPr/>
            </a:pPr>
            <a:fld id="{AE446650-7C1C-45BA-84FC-38F566D043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81" name="Freeform 9"/>
          <p:cNvSpPr>
            <a:spLocks/>
          </p:cNvSpPr>
          <p:nvPr/>
        </p:nvSpPr>
        <p:spPr bwMode="ltGray">
          <a:xfrm>
            <a:off x="1054100" y="165100"/>
            <a:ext cx="7696200" cy="685800"/>
          </a:xfrm>
          <a:custGeom>
            <a:avLst/>
            <a:gdLst/>
            <a:ahLst/>
            <a:cxnLst>
              <a:cxn ang="0">
                <a:pos x="4848" y="48"/>
              </a:cxn>
              <a:cxn ang="0">
                <a:pos x="4848" y="432"/>
              </a:cxn>
              <a:cxn ang="0">
                <a:pos x="0" y="432"/>
              </a:cxn>
              <a:cxn ang="0">
                <a:pos x="0" y="0"/>
              </a:cxn>
              <a:cxn ang="0">
                <a:pos x="4848" y="0"/>
              </a:cxn>
              <a:cxn ang="0">
                <a:pos x="4848" y="48"/>
              </a:cxn>
            </a:cxnLst>
            <a:rect l="0" t="0" r="r" b="b"/>
            <a:pathLst>
              <a:path w="4848" h="432">
                <a:moveTo>
                  <a:pt x="4848" y="48"/>
                </a:moveTo>
                <a:lnTo>
                  <a:pt x="4848" y="432"/>
                </a:lnTo>
                <a:cubicBezTo>
                  <a:pt x="4848" y="432"/>
                  <a:pt x="2424" y="432"/>
                  <a:pt x="0" y="432"/>
                </a:cubicBezTo>
                <a:cubicBezTo>
                  <a:pt x="161" y="345"/>
                  <a:pt x="169" y="61"/>
                  <a:pt x="0" y="0"/>
                </a:cubicBezTo>
                <a:cubicBezTo>
                  <a:pt x="2424" y="0"/>
                  <a:pt x="4848" y="0"/>
                  <a:pt x="4848" y="0"/>
                </a:cubicBezTo>
                <a:lnTo>
                  <a:pt x="4848" y="48"/>
                </a:lnTo>
                <a:close/>
              </a:path>
            </a:pathLst>
          </a:custGeom>
          <a:solidFill>
            <a:srgbClr val="99CCFF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grpSp>
        <p:nvGrpSpPr>
          <p:cNvPr id="1030" name="Group 10"/>
          <p:cNvGrpSpPr>
            <a:grpSpLocks/>
          </p:cNvGrpSpPr>
          <p:nvPr/>
        </p:nvGrpSpPr>
        <p:grpSpPr bwMode="auto">
          <a:xfrm>
            <a:off x="1897063" y="165100"/>
            <a:ext cx="6075362" cy="681038"/>
            <a:chOff x="1021" y="240"/>
            <a:chExt cx="3827" cy="429"/>
          </a:xfrm>
        </p:grpSpPr>
        <p:grpSp>
          <p:nvGrpSpPr>
            <p:cNvPr id="1081" name="Group 11"/>
            <p:cNvGrpSpPr>
              <a:grpSpLocks/>
            </p:cNvGrpSpPr>
            <p:nvPr/>
          </p:nvGrpSpPr>
          <p:grpSpPr bwMode="auto">
            <a:xfrm>
              <a:off x="1021" y="241"/>
              <a:ext cx="2208" cy="427"/>
              <a:chOff x="1021" y="241"/>
              <a:chExt cx="2208" cy="427"/>
            </a:xfrm>
          </p:grpSpPr>
          <p:sp>
            <p:nvSpPr>
              <p:cNvPr id="3084" name="Freeform 12"/>
              <p:cNvSpPr>
                <a:spLocks/>
              </p:cNvSpPr>
              <p:nvPr/>
            </p:nvSpPr>
            <p:spPr bwMode="ltGray">
              <a:xfrm>
                <a:off x="2257" y="633"/>
                <a:ext cx="7" cy="8"/>
              </a:xfrm>
              <a:custGeom>
                <a:avLst/>
                <a:gdLst/>
                <a:ahLst/>
                <a:cxnLst>
                  <a:cxn ang="0">
                    <a:pos x="5" y="11"/>
                  </a:cxn>
                  <a:cxn ang="0">
                    <a:pos x="15" y="5"/>
                  </a:cxn>
                  <a:cxn ang="0">
                    <a:pos x="13" y="17"/>
                  </a:cxn>
                  <a:cxn ang="0">
                    <a:pos x="5" y="11"/>
                  </a:cxn>
                </a:cxnLst>
                <a:rect l="0" t="0" r="r" b="b"/>
                <a:pathLst>
                  <a:path w="15" h="23">
                    <a:moveTo>
                      <a:pt x="5" y="11"/>
                    </a:moveTo>
                    <a:cubicBezTo>
                      <a:pt x="2" y="1"/>
                      <a:pt x="7" y="0"/>
                      <a:pt x="15" y="5"/>
                    </a:cubicBezTo>
                    <a:cubicBezTo>
                      <a:pt x="14" y="9"/>
                      <a:pt x="15" y="13"/>
                      <a:pt x="13" y="17"/>
                    </a:cubicBezTo>
                    <a:cubicBezTo>
                      <a:pt x="9" y="23"/>
                      <a:pt x="0" y="16"/>
                      <a:pt x="5" y="11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ltGray">
              <a:xfrm>
                <a:off x="2332" y="660"/>
                <a:ext cx="9" cy="8"/>
              </a:xfrm>
              <a:custGeom>
                <a:avLst/>
                <a:gdLst/>
                <a:ahLst/>
                <a:cxnLst>
                  <a:cxn ang="0">
                    <a:pos x="3" y="13"/>
                  </a:cxn>
                  <a:cxn ang="0">
                    <a:pos x="11" y="3"/>
                  </a:cxn>
                  <a:cxn ang="0">
                    <a:pos x="7" y="19"/>
                  </a:cxn>
                  <a:cxn ang="0">
                    <a:pos x="3" y="13"/>
                  </a:cxn>
                </a:cxnLst>
                <a:rect l="0" t="0" r="r" b="b"/>
                <a:pathLst>
                  <a:path w="20" h="23">
                    <a:moveTo>
                      <a:pt x="3" y="13"/>
                    </a:moveTo>
                    <a:cubicBezTo>
                      <a:pt x="0" y="5"/>
                      <a:pt x="2" y="0"/>
                      <a:pt x="11" y="3"/>
                    </a:cubicBezTo>
                    <a:cubicBezTo>
                      <a:pt x="16" y="10"/>
                      <a:pt x="20" y="23"/>
                      <a:pt x="7" y="19"/>
                    </a:cubicBezTo>
                    <a:cubicBezTo>
                      <a:pt x="6" y="17"/>
                      <a:pt x="3" y="13"/>
                      <a:pt x="3" y="13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ltGray">
              <a:xfrm>
                <a:off x="2120" y="616"/>
                <a:ext cx="13" cy="14"/>
              </a:xfrm>
              <a:custGeom>
                <a:avLst/>
                <a:gdLst/>
                <a:ahLst/>
                <a:cxnLst>
                  <a:cxn ang="0">
                    <a:pos x="16" y="33"/>
                  </a:cxn>
                  <a:cxn ang="0">
                    <a:pos x="8" y="21"/>
                  </a:cxn>
                  <a:cxn ang="0">
                    <a:pos x="0" y="9"/>
                  </a:cxn>
                  <a:cxn ang="0">
                    <a:pos x="16" y="3"/>
                  </a:cxn>
                  <a:cxn ang="0">
                    <a:pos x="30" y="23"/>
                  </a:cxn>
                  <a:cxn ang="0">
                    <a:pos x="28" y="31"/>
                  </a:cxn>
                  <a:cxn ang="0">
                    <a:pos x="16" y="33"/>
                  </a:cxn>
                </a:cxnLst>
                <a:rect l="0" t="0" r="r" b="b"/>
                <a:pathLst>
                  <a:path w="30" h="42">
                    <a:moveTo>
                      <a:pt x="16" y="33"/>
                    </a:moveTo>
                    <a:cubicBezTo>
                      <a:pt x="3" y="20"/>
                      <a:pt x="15" y="34"/>
                      <a:pt x="8" y="21"/>
                    </a:cubicBezTo>
                    <a:cubicBezTo>
                      <a:pt x="6" y="17"/>
                      <a:pt x="0" y="9"/>
                      <a:pt x="0" y="9"/>
                    </a:cubicBezTo>
                    <a:cubicBezTo>
                      <a:pt x="5" y="1"/>
                      <a:pt x="7" y="0"/>
                      <a:pt x="16" y="3"/>
                    </a:cubicBezTo>
                    <a:cubicBezTo>
                      <a:pt x="25" y="16"/>
                      <a:pt x="10" y="16"/>
                      <a:pt x="30" y="23"/>
                    </a:cubicBezTo>
                    <a:cubicBezTo>
                      <a:pt x="29" y="26"/>
                      <a:pt x="30" y="29"/>
                      <a:pt x="28" y="31"/>
                    </a:cubicBezTo>
                    <a:cubicBezTo>
                      <a:pt x="15" y="42"/>
                      <a:pt x="16" y="38"/>
                      <a:pt x="16" y="33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87" name="Freeform 15"/>
              <p:cNvSpPr>
                <a:spLocks/>
              </p:cNvSpPr>
              <p:nvPr/>
            </p:nvSpPr>
            <p:spPr bwMode="ltGray">
              <a:xfrm>
                <a:off x="1967" y="629"/>
                <a:ext cx="11" cy="5"/>
              </a:xfrm>
              <a:custGeom>
                <a:avLst/>
                <a:gdLst/>
                <a:ahLst/>
                <a:cxnLst>
                  <a:cxn ang="0">
                    <a:pos x="15" y="16"/>
                  </a:cxn>
                  <a:cxn ang="0">
                    <a:pos x="3" y="8"/>
                  </a:cxn>
                  <a:cxn ang="0">
                    <a:pos x="15" y="0"/>
                  </a:cxn>
                  <a:cxn ang="0">
                    <a:pos x="15" y="16"/>
                  </a:cxn>
                </a:cxnLst>
                <a:rect l="0" t="0" r="r" b="b"/>
                <a:pathLst>
                  <a:path w="25" h="16">
                    <a:moveTo>
                      <a:pt x="15" y="16"/>
                    </a:moveTo>
                    <a:cubicBezTo>
                      <a:pt x="10" y="15"/>
                      <a:pt x="0" y="12"/>
                      <a:pt x="3" y="8"/>
                    </a:cubicBezTo>
                    <a:cubicBezTo>
                      <a:pt x="6" y="4"/>
                      <a:pt x="15" y="0"/>
                      <a:pt x="15" y="0"/>
                    </a:cubicBezTo>
                    <a:cubicBezTo>
                      <a:pt x="17" y="3"/>
                      <a:pt x="25" y="16"/>
                      <a:pt x="15" y="16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88" name="Freeform 16"/>
              <p:cNvSpPr>
                <a:spLocks/>
              </p:cNvSpPr>
              <p:nvPr/>
            </p:nvSpPr>
            <p:spPr bwMode="ltGray">
              <a:xfrm>
                <a:off x="1921" y="635"/>
                <a:ext cx="28" cy="16"/>
              </a:xfrm>
              <a:custGeom>
                <a:avLst/>
                <a:gdLst/>
                <a:ahLst/>
                <a:cxnLst>
                  <a:cxn ang="0">
                    <a:pos x="14" y="24"/>
                  </a:cxn>
                  <a:cxn ang="0">
                    <a:pos x="30" y="4"/>
                  </a:cxn>
                  <a:cxn ang="0">
                    <a:pos x="42" y="0"/>
                  </a:cxn>
                  <a:cxn ang="0">
                    <a:pos x="58" y="12"/>
                  </a:cxn>
                  <a:cxn ang="0">
                    <a:pos x="32" y="26"/>
                  </a:cxn>
                  <a:cxn ang="0">
                    <a:pos x="12" y="46"/>
                  </a:cxn>
                  <a:cxn ang="0">
                    <a:pos x="8" y="20"/>
                  </a:cxn>
                  <a:cxn ang="0">
                    <a:pos x="12" y="14"/>
                  </a:cxn>
                  <a:cxn ang="0">
                    <a:pos x="14" y="24"/>
                  </a:cxn>
                </a:cxnLst>
                <a:rect l="0" t="0" r="r" b="b"/>
                <a:pathLst>
                  <a:path w="65" h="46">
                    <a:moveTo>
                      <a:pt x="14" y="24"/>
                    </a:moveTo>
                    <a:cubicBezTo>
                      <a:pt x="18" y="13"/>
                      <a:pt x="16" y="9"/>
                      <a:pt x="30" y="4"/>
                    </a:cubicBezTo>
                    <a:cubicBezTo>
                      <a:pt x="34" y="3"/>
                      <a:pt x="42" y="0"/>
                      <a:pt x="42" y="0"/>
                    </a:cubicBezTo>
                    <a:cubicBezTo>
                      <a:pt x="50" y="1"/>
                      <a:pt x="65" y="0"/>
                      <a:pt x="58" y="12"/>
                    </a:cubicBezTo>
                    <a:cubicBezTo>
                      <a:pt x="53" y="21"/>
                      <a:pt x="40" y="21"/>
                      <a:pt x="32" y="26"/>
                    </a:cubicBezTo>
                    <a:cubicBezTo>
                      <a:pt x="26" y="35"/>
                      <a:pt x="23" y="42"/>
                      <a:pt x="12" y="46"/>
                    </a:cubicBezTo>
                    <a:cubicBezTo>
                      <a:pt x="0" y="42"/>
                      <a:pt x="5" y="30"/>
                      <a:pt x="8" y="20"/>
                    </a:cubicBezTo>
                    <a:cubicBezTo>
                      <a:pt x="9" y="18"/>
                      <a:pt x="10" y="13"/>
                      <a:pt x="12" y="14"/>
                    </a:cubicBezTo>
                    <a:cubicBezTo>
                      <a:pt x="15" y="16"/>
                      <a:pt x="13" y="21"/>
                      <a:pt x="14" y="24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89" name="Freeform 17"/>
              <p:cNvSpPr>
                <a:spLocks/>
              </p:cNvSpPr>
              <p:nvPr/>
            </p:nvSpPr>
            <p:spPr bwMode="ltGray">
              <a:xfrm>
                <a:off x="1892" y="634"/>
                <a:ext cx="29" cy="16"/>
              </a:xfrm>
              <a:custGeom>
                <a:avLst/>
                <a:gdLst/>
                <a:ahLst/>
                <a:cxnLst>
                  <a:cxn ang="0">
                    <a:pos x="0" y="31"/>
                  </a:cxn>
                  <a:cxn ang="0">
                    <a:pos x="18" y="25"/>
                  </a:cxn>
                  <a:cxn ang="0">
                    <a:pos x="52" y="1"/>
                  </a:cxn>
                  <a:cxn ang="0">
                    <a:pos x="64" y="3"/>
                  </a:cxn>
                  <a:cxn ang="0">
                    <a:pos x="50" y="19"/>
                  </a:cxn>
                  <a:cxn ang="0">
                    <a:pos x="28" y="33"/>
                  </a:cxn>
                  <a:cxn ang="0">
                    <a:pos x="22" y="47"/>
                  </a:cxn>
                  <a:cxn ang="0">
                    <a:pos x="16" y="45"/>
                  </a:cxn>
                  <a:cxn ang="0">
                    <a:pos x="12" y="39"/>
                  </a:cxn>
                  <a:cxn ang="0">
                    <a:pos x="0" y="35"/>
                  </a:cxn>
                  <a:cxn ang="0">
                    <a:pos x="0" y="31"/>
                  </a:cxn>
                </a:cxnLst>
                <a:rect l="0" t="0" r="r" b="b"/>
                <a:pathLst>
                  <a:path w="69" h="47">
                    <a:moveTo>
                      <a:pt x="0" y="31"/>
                    </a:moveTo>
                    <a:cubicBezTo>
                      <a:pt x="7" y="24"/>
                      <a:pt x="9" y="22"/>
                      <a:pt x="18" y="25"/>
                    </a:cubicBezTo>
                    <a:cubicBezTo>
                      <a:pt x="25" y="4"/>
                      <a:pt x="36" y="12"/>
                      <a:pt x="52" y="1"/>
                    </a:cubicBezTo>
                    <a:cubicBezTo>
                      <a:pt x="56" y="2"/>
                      <a:pt x="61" y="0"/>
                      <a:pt x="64" y="3"/>
                    </a:cubicBezTo>
                    <a:cubicBezTo>
                      <a:pt x="69" y="8"/>
                      <a:pt x="50" y="19"/>
                      <a:pt x="50" y="19"/>
                    </a:cubicBezTo>
                    <a:cubicBezTo>
                      <a:pt x="46" y="31"/>
                      <a:pt x="35" y="22"/>
                      <a:pt x="28" y="33"/>
                    </a:cubicBezTo>
                    <a:cubicBezTo>
                      <a:pt x="31" y="41"/>
                      <a:pt x="31" y="44"/>
                      <a:pt x="22" y="47"/>
                    </a:cubicBezTo>
                    <a:cubicBezTo>
                      <a:pt x="20" y="46"/>
                      <a:pt x="18" y="46"/>
                      <a:pt x="16" y="45"/>
                    </a:cubicBezTo>
                    <a:cubicBezTo>
                      <a:pt x="14" y="43"/>
                      <a:pt x="14" y="40"/>
                      <a:pt x="12" y="39"/>
                    </a:cubicBezTo>
                    <a:cubicBezTo>
                      <a:pt x="8" y="37"/>
                      <a:pt x="0" y="35"/>
                      <a:pt x="0" y="35"/>
                    </a:cubicBezTo>
                    <a:cubicBezTo>
                      <a:pt x="2" y="26"/>
                      <a:pt x="3" y="25"/>
                      <a:pt x="0" y="31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ltGray">
              <a:xfrm>
                <a:off x="1735" y="547"/>
                <a:ext cx="151" cy="93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36" y="18"/>
                  </a:cxn>
                  <a:cxn ang="0">
                    <a:pos x="46" y="30"/>
                  </a:cxn>
                  <a:cxn ang="0">
                    <a:pos x="76" y="52"/>
                  </a:cxn>
                  <a:cxn ang="0">
                    <a:pos x="92" y="66"/>
                  </a:cxn>
                  <a:cxn ang="0">
                    <a:pos x="122" y="98"/>
                  </a:cxn>
                  <a:cxn ang="0">
                    <a:pos x="136" y="128"/>
                  </a:cxn>
                  <a:cxn ang="0">
                    <a:pos x="148" y="132"/>
                  </a:cxn>
                  <a:cxn ang="0">
                    <a:pos x="154" y="150"/>
                  </a:cxn>
                  <a:cxn ang="0">
                    <a:pos x="176" y="152"/>
                  </a:cxn>
                  <a:cxn ang="0">
                    <a:pos x="170" y="196"/>
                  </a:cxn>
                  <a:cxn ang="0">
                    <a:pos x="180" y="224"/>
                  </a:cxn>
                  <a:cxn ang="0">
                    <a:pos x="198" y="232"/>
                  </a:cxn>
                  <a:cxn ang="0">
                    <a:pos x="216" y="234"/>
                  </a:cxn>
                  <a:cxn ang="0">
                    <a:pos x="236" y="242"/>
                  </a:cxn>
                  <a:cxn ang="0">
                    <a:pos x="254" y="236"/>
                  </a:cxn>
                  <a:cxn ang="0">
                    <a:pos x="272" y="248"/>
                  </a:cxn>
                  <a:cxn ang="0">
                    <a:pos x="296" y="256"/>
                  </a:cxn>
                  <a:cxn ang="0">
                    <a:pos x="314" y="264"/>
                  </a:cxn>
                  <a:cxn ang="0">
                    <a:pos x="352" y="266"/>
                  </a:cxn>
                  <a:cxn ang="0">
                    <a:pos x="342" y="274"/>
                  </a:cxn>
                  <a:cxn ang="0">
                    <a:pos x="322" y="272"/>
                  </a:cxn>
                  <a:cxn ang="0">
                    <a:pos x="300" y="270"/>
                  </a:cxn>
                  <a:cxn ang="0">
                    <a:pos x="288" y="266"/>
                  </a:cxn>
                  <a:cxn ang="0">
                    <a:pos x="252" y="264"/>
                  </a:cxn>
                  <a:cxn ang="0">
                    <a:pos x="234" y="260"/>
                  </a:cxn>
                  <a:cxn ang="0">
                    <a:pos x="172" y="242"/>
                  </a:cxn>
                  <a:cxn ang="0">
                    <a:pos x="160" y="216"/>
                  </a:cxn>
                  <a:cxn ang="0">
                    <a:pos x="126" y="200"/>
                  </a:cxn>
                  <a:cxn ang="0">
                    <a:pos x="108" y="186"/>
                  </a:cxn>
                  <a:cxn ang="0">
                    <a:pos x="94" y="158"/>
                  </a:cxn>
                  <a:cxn ang="0">
                    <a:pos x="68" y="108"/>
                  </a:cxn>
                  <a:cxn ang="0">
                    <a:pos x="64" y="102"/>
                  </a:cxn>
                  <a:cxn ang="0">
                    <a:pos x="58" y="100"/>
                  </a:cxn>
                  <a:cxn ang="0">
                    <a:pos x="54" y="88"/>
                  </a:cxn>
                  <a:cxn ang="0">
                    <a:pos x="38" y="58"/>
                  </a:cxn>
                  <a:cxn ang="0">
                    <a:pos x="20" y="40"/>
                  </a:cxn>
                  <a:cxn ang="0">
                    <a:pos x="4" y="22"/>
                  </a:cxn>
                  <a:cxn ang="0">
                    <a:pos x="10" y="2"/>
                  </a:cxn>
                  <a:cxn ang="0">
                    <a:pos x="10" y="4"/>
                  </a:cxn>
                </a:cxnLst>
                <a:rect l="0" t="0" r="r" b="b"/>
                <a:pathLst>
                  <a:path w="355" h="277">
                    <a:moveTo>
                      <a:pt x="10" y="4"/>
                    </a:moveTo>
                    <a:cubicBezTo>
                      <a:pt x="22" y="0"/>
                      <a:pt x="24" y="14"/>
                      <a:pt x="36" y="18"/>
                    </a:cubicBezTo>
                    <a:cubicBezTo>
                      <a:pt x="37" y="19"/>
                      <a:pt x="45" y="29"/>
                      <a:pt x="46" y="30"/>
                    </a:cubicBezTo>
                    <a:cubicBezTo>
                      <a:pt x="56" y="40"/>
                      <a:pt x="67" y="38"/>
                      <a:pt x="76" y="52"/>
                    </a:cubicBezTo>
                    <a:cubicBezTo>
                      <a:pt x="80" y="58"/>
                      <a:pt x="92" y="66"/>
                      <a:pt x="92" y="66"/>
                    </a:cubicBezTo>
                    <a:cubicBezTo>
                      <a:pt x="96" y="79"/>
                      <a:pt x="112" y="88"/>
                      <a:pt x="122" y="98"/>
                    </a:cubicBezTo>
                    <a:cubicBezTo>
                      <a:pt x="124" y="105"/>
                      <a:pt x="130" y="124"/>
                      <a:pt x="136" y="128"/>
                    </a:cubicBezTo>
                    <a:cubicBezTo>
                      <a:pt x="140" y="130"/>
                      <a:pt x="148" y="132"/>
                      <a:pt x="148" y="132"/>
                    </a:cubicBezTo>
                    <a:cubicBezTo>
                      <a:pt x="150" y="138"/>
                      <a:pt x="154" y="150"/>
                      <a:pt x="154" y="150"/>
                    </a:cubicBezTo>
                    <a:cubicBezTo>
                      <a:pt x="161" y="139"/>
                      <a:pt x="168" y="144"/>
                      <a:pt x="176" y="152"/>
                    </a:cubicBezTo>
                    <a:cubicBezTo>
                      <a:pt x="174" y="167"/>
                      <a:pt x="173" y="181"/>
                      <a:pt x="170" y="196"/>
                    </a:cubicBezTo>
                    <a:cubicBezTo>
                      <a:pt x="171" y="202"/>
                      <a:pt x="174" y="220"/>
                      <a:pt x="180" y="224"/>
                    </a:cubicBezTo>
                    <a:cubicBezTo>
                      <a:pt x="185" y="228"/>
                      <a:pt x="193" y="228"/>
                      <a:pt x="198" y="232"/>
                    </a:cubicBezTo>
                    <a:cubicBezTo>
                      <a:pt x="204" y="230"/>
                      <a:pt x="216" y="234"/>
                      <a:pt x="216" y="234"/>
                    </a:cubicBezTo>
                    <a:cubicBezTo>
                      <a:pt x="223" y="241"/>
                      <a:pt x="225" y="245"/>
                      <a:pt x="236" y="242"/>
                    </a:cubicBezTo>
                    <a:cubicBezTo>
                      <a:pt x="242" y="240"/>
                      <a:pt x="254" y="236"/>
                      <a:pt x="254" y="236"/>
                    </a:cubicBezTo>
                    <a:cubicBezTo>
                      <a:pt x="260" y="240"/>
                      <a:pt x="265" y="246"/>
                      <a:pt x="272" y="248"/>
                    </a:cubicBezTo>
                    <a:cubicBezTo>
                      <a:pt x="277" y="250"/>
                      <a:pt x="291" y="252"/>
                      <a:pt x="296" y="256"/>
                    </a:cubicBezTo>
                    <a:cubicBezTo>
                      <a:pt x="301" y="260"/>
                      <a:pt x="314" y="264"/>
                      <a:pt x="314" y="264"/>
                    </a:cubicBezTo>
                    <a:cubicBezTo>
                      <a:pt x="330" y="263"/>
                      <a:pt x="338" y="261"/>
                      <a:pt x="352" y="266"/>
                    </a:cubicBezTo>
                    <a:cubicBezTo>
                      <a:pt x="355" y="275"/>
                      <a:pt x="350" y="277"/>
                      <a:pt x="342" y="274"/>
                    </a:cubicBezTo>
                    <a:cubicBezTo>
                      <a:pt x="336" y="276"/>
                      <a:pt x="322" y="272"/>
                      <a:pt x="322" y="272"/>
                    </a:cubicBezTo>
                    <a:cubicBezTo>
                      <a:pt x="314" y="275"/>
                      <a:pt x="308" y="272"/>
                      <a:pt x="300" y="270"/>
                    </a:cubicBezTo>
                    <a:cubicBezTo>
                      <a:pt x="296" y="269"/>
                      <a:pt x="288" y="266"/>
                      <a:pt x="288" y="266"/>
                    </a:cubicBezTo>
                    <a:cubicBezTo>
                      <a:pt x="276" y="270"/>
                      <a:pt x="264" y="266"/>
                      <a:pt x="252" y="264"/>
                    </a:cubicBezTo>
                    <a:cubicBezTo>
                      <a:pt x="245" y="259"/>
                      <a:pt x="242" y="257"/>
                      <a:pt x="234" y="260"/>
                    </a:cubicBezTo>
                    <a:cubicBezTo>
                      <a:pt x="211" y="252"/>
                      <a:pt x="192" y="256"/>
                      <a:pt x="172" y="242"/>
                    </a:cubicBezTo>
                    <a:cubicBezTo>
                      <a:pt x="165" y="231"/>
                      <a:pt x="176" y="221"/>
                      <a:pt x="160" y="216"/>
                    </a:cubicBezTo>
                    <a:cubicBezTo>
                      <a:pt x="154" y="233"/>
                      <a:pt x="136" y="203"/>
                      <a:pt x="126" y="200"/>
                    </a:cubicBezTo>
                    <a:cubicBezTo>
                      <a:pt x="120" y="196"/>
                      <a:pt x="114" y="190"/>
                      <a:pt x="108" y="186"/>
                    </a:cubicBezTo>
                    <a:cubicBezTo>
                      <a:pt x="104" y="175"/>
                      <a:pt x="104" y="165"/>
                      <a:pt x="94" y="158"/>
                    </a:cubicBezTo>
                    <a:cubicBezTo>
                      <a:pt x="83" y="142"/>
                      <a:pt x="85" y="119"/>
                      <a:pt x="68" y="108"/>
                    </a:cubicBezTo>
                    <a:cubicBezTo>
                      <a:pt x="67" y="106"/>
                      <a:pt x="66" y="104"/>
                      <a:pt x="64" y="102"/>
                    </a:cubicBezTo>
                    <a:cubicBezTo>
                      <a:pt x="62" y="101"/>
                      <a:pt x="59" y="102"/>
                      <a:pt x="58" y="100"/>
                    </a:cubicBezTo>
                    <a:cubicBezTo>
                      <a:pt x="56" y="97"/>
                      <a:pt x="54" y="88"/>
                      <a:pt x="54" y="88"/>
                    </a:cubicBezTo>
                    <a:cubicBezTo>
                      <a:pt x="59" y="73"/>
                      <a:pt x="52" y="61"/>
                      <a:pt x="38" y="58"/>
                    </a:cubicBezTo>
                    <a:cubicBezTo>
                      <a:pt x="32" y="49"/>
                      <a:pt x="31" y="44"/>
                      <a:pt x="20" y="40"/>
                    </a:cubicBezTo>
                    <a:cubicBezTo>
                      <a:pt x="16" y="27"/>
                      <a:pt x="16" y="26"/>
                      <a:pt x="4" y="22"/>
                    </a:cubicBezTo>
                    <a:cubicBezTo>
                      <a:pt x="1" y="13"/>
                      <a:pt x="0" y="5"/>
                      <a:pt x="10" y="2"/>
                    </a:cubicBezTo>
                    <a:cubicBezTo>
                      <a:pt x="18" y="5"/>
                      <a:pt x="18" y="4"/>
                      <a:pt x="10" y="4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ltGray">
              <a:xfrm>
                <a:off x="1827" y="541"/>
                <a:ext cx="67" cy="68"/>
              </a:xfrm>
              <a:custGeom>
                <a:avLst/>
                <a:gdLst/>
                <a:ahLst/>
                <a:cxnLst>
                  <a:cxn ang="0">
                    <a:pos x="54" y="66"/>
                  </a:cxn>
                  <a:cxn ang="0">
                    <a:pos x="66" y="58"/>
                  </a:cxn>
                  <a:cxn ang="0">
                    <a:pos x="68" y="52"/>
                  </a:cxn>
                  <a:cxn ang="0">
                    <a:pos x="80" y="44"/>
                  </a:cxn>
                  <a:cxn ang="0">
                    <a:pos x="106" y="22"/>
                  </a:cxn>
                  <a:cxn ang="0">
                    <a:pos x="112" y="4"/>
                  </a:cxn>
                  <a:cxn ang="0">
                    <a:pos x="124" y="0"/>
                  </a:cxn>
                  <a:cxn ang="0">
                    <a:pos x="150" y="28"/>
                  </a:cxn>
                  <a:cxn ang="0">
                    <a:pos x="146" y="44"/>
                  </a:cxn>
                  <a:cxn ang="0">
                    <a:pos x="126" y="64"/>
                  </a:cxn>
                  <a:cxn ang="0">
                    <a:pos x="132" y="94"/>
                  </a:cxn>
                  <a:cxn ang="0">
                    <a:pos x="142" y="110"/>
                  </a:cxn>
                  <a:cxn ang="0">
                    <a:pos x="146" y="128"/>
                  </a:cxn>
                  <a:cxn ang="0">
                    <a:pos x="128" y="128"/>
                  </a:cxn>
                  <a:cxn ang="0">
                    <a:pos x="116" y="146"/>
                  </a:cxn>
                  <a:cxn ang="0">
                    <a:pos x="104" y="156"/>
                  </a:cxn>
                  <a:cxn ang="0">
                    <a:pos x="100" y="198"/>
                  </a:cxn>
                  <a:cxn ang="0">
                    <a:pos x="88" y="202"/>
                  </a:cxn>
                  <a:cxn ang="0">
                    <a:pos x="82" y="206"/>
                  </a:cxn>
                  <a:cxn ang="0">
                    <a:pos x="76" y="202"/>
                  </a:cxn>
                  <a:cxn ang="0">
                    <a:pos x="72" y="190"/>
                  </a:cxn>
                  <a:cxn ang="0">
                    <a:pos x="60" y="186"/>
                  </a:cxn>
                  <a:cxn ang="0">
                    <a:pos x="42" y="194"/>
                  </a:cxn>
                  <a:cxn ang="0">
                    <a:pos x="28" y="186"/>
                  </a:cxn>
                  <a:cxn ang="0">
                    <a:pos x="10" y="148"/>
                  </a:cxn>
                  <a:cxn ang="0">
                    <a:pos x="4" y="130"/>
                  </a:cxn>
                  <a:cxn ang="0">
                    <a:pos x="0" y="118"/>
                  </a:cxn>
                  <a:cxn ang="0">
                    <a:pos x="20" y="96"/>
                  </a:cxn>
                  <a:cxn ang="0">
                    <a:pos x="32" y="104"/>
                  </a:cxn>
                  <a:cxn ang="0">
                    <a:pos x="34" y="80"/>
                  </a:cxn>
                  <a:cxn ang="0">
                    <a:pos x="52" y="70"/>
                  </a:cxn>
                  <a:cxn ang="0">
                    <a:pos x="54" y="66"/>
                  </a:cxn>
                </a:cxnLst>
                <a:rect l="0" t="0" r="r" b="b"/>
                <a:pathLst>
                  <a:path w="156" h="206">
                    <a:moveTo>
                      <a:pt x="54" y="66"/>
                    </a:moveTo>
                    <a:cubicBezTo>
                      <a:pt x="58" y="63"/>
                      <a:pt x="64" y="63"/>
                      <a:pt x="66" y="58"/>
                    </a:cubicBezTo>
                    <a:cubicBezTo>
                      <a:pt x="67" y="56"/>
                      <a:pt x="67" y="53"/>
                      <a:pt x="68" y="52"/>
                    </a:cubicBezTo>
                    <a:cubicBezTo>
                      <a:pt x="71" y="49"/>
                      <a:pt x="80" y="44"/>
                      <a:pt x="80" y="44"/>
                    </a:cubicBezTo>
                    <a:cubicBezTo>
                      <a:pt x="113" y="55"/>
                      <a:pt x="85" y="29"/>
                      <a:pt x="106" y="22"/>
                    </a:cubicBezTo>
                    <a:cubicBezTo>
                      <a:pt x="110" y="17"/>
                      <a:pt x="108" y="9"/>
                      <a:pt x="112" y="4"/>
                    </a:cubicBezTo>
                    <a:cubicBezTo>
                      <a:pt x="115" y="1"/>
                      <a:pt x="124" y="0"/>
                      <a:pt x="124" y="0"/>
                    </a:cubicBezTo>
                    <a:cubicBezTo>
                      <a:pt x="138" y="14"/>
                      <a:pt x="126" y="23"/>
                      <a:pt x="150" y="28"/>
                    </a:cubicBezTo>
                    <a:cubicBezTo>
                      <a:pt x="156" y="36"/>
                      <a:pt x="154" y="39"/>
                      <a:pt x="146" y="44"/>
                    </a:cubicBezTo>
                    <a:cubicBezTo>
                      <a:pt x="141" y="52"/>
                      <a:pt x="135" y="61"/>
                      <a:pt x="126" y="64"/>
                    </a:cubicBezTo>
                    <a:cubicBezTo>
                      <a:pt x="118" y="75"/>
                      <a:pt x="128" y="83"/>
                      <a:pt x="132" y="94"/>
                    </a:cubicBezTo>
                    <a:cubicBezTo>
                      <a:pt x="129" y="103"/>
                      <a:pt x="135" y="105"/>
                      <a:pt x="142" y="110"/>
                    </a:cubicBezTo>
                    <a:cubicBezTo>
                      <a:pt x="145" y="119"/>
                      <a:pt x="141" y="120"/>
                      <a:pt x="146" y="128"/>
                    </a:cubicBezTo>
                    <a:cubicBezTo>
                      <a:pt x="142" y="139"/>
                      <a:pt x="135" y="133"/>
                      <a:pt x="128" y="128"/>
                    </a:cubicBezTo>
                    <a:cubicBezTo>
                      <a:pt x="116" y="132"/>
                      <a:pt x="122" y="136"/>
                      <a:pt x="116" y="146"/>
                    </a:cubicBezTo>
                    <a:cubicBezTo>
                      <a:pt x="113" y="151"/>
                      <a:pt x="108" y="152"/>
                      <a:pt x="104" y="156"/>
                    </a:cubicBezTo>
                    <a:cubicBezTo>
                      <a:pt x="107" y="167"/>
                      <a:pt x="112" y="191"/>
                      <a:pt x="100" y="198"/>
                    </a:cubicBezTo>
                    <a:cubicBezTo>
                      <a:pt x="96" y="200"/>
                      <a:pt x="92" y="200"/>
                      <a:pt x="88" y="202"/>
                    </a:cubicBezTo>
                    <a:cubicBezTo>
                      <a:pt x="86" y="203"/>
                      <a:pt x="84" y="205"/>
                      <a:pt x="82" y="206"/>
                    </a:cubicBezTo>
                    <a:cubicBezTo>
                      <a:pt x="80" y="205"/>
                      <a:pt x="77" y="204"/>
                      <a:pt x="76" y="202"/>
                    </a:cubicBezTo>
                    <a:cubicBezTo>
                      <a:pt x="74" y="198"/>
                      <a:pt x="76" y="191"/>
                      <a:pt x="72" y="190"/>
                    </a:cubicBezTo>
                    <a:cubicBezTo>
                      <a:pt x="68" y="189"/>
                      <a:pt x="60" y="186"/>
                      <a:pt x="60" y="186"/>
                    </a:cubicBezTo>
                    <a:cubicBezTo>
                      <a:pt x="53" y="188"/>
                      <a:pt x="49" y="192"/>
                      <a:pt x="42" y="194"/>
                    </a:cubicBezTo>
                    <a:cubicBezTo>
                      <a:pt x="34" y="189"/>
                      <a:pt x="37" y="183"/>
                      <a:pt x="28" y="186"/>
                    </a:cubicBezTo>
                    <a:cubicBezTo>
                      <a:pt x="12" y="181"/>
                      <a:pt x="19" y="161"/>
                      <a:pt x="10" y="148"/>
                    </a:cubicBezTo>
                    <a:cubicBezTo>
                      <a:pt x="5" y="121"/>
                      <a:pt x="11" y="147"/>
                      <a:pt x="4" y="130"/>
                    </a:cubicBezTo>
                    <a:cubicBezTo>
                      <a:pt x="2" y="126"/>
                      <a:pt x="0" y="118"/>
                      <a:pt x="0" y="118"/>
                    </a:cubicBezTo>
                    <a:cubicBezTo>
                      <a:pt x="2" y="95"/>
                      <a:pt x="0" y="83"/>
                      <a:pt x="20" y="96"/>
                    </a:cubicBezTo>
                    <a:cubicBezTo>
                      <a:pt x="23" y="105"/>
                      <a:pt x="23" y="110"/>
                      <a:pt x="32" y="104"/>
                    </a:cubicBezTo>
                    <a:cubicBezTo>
                      <a:pt x="35" y="95"/>
                      <a:pt x="29" y="88"/>
                      <a:pt x="34" y="80"/>
                    </a:cubicBezTo>
                    <a:cubicBezTo>
                      <a:pt x="36" y="76"/>
                      <a:pt x="48" y="73"/>
                      <a:pt x="52" y="70"/>
                    </a:cubicBezTo>
                    <a:cubicBezTo>
                      <a:pt x="57" y="63"/>
                      <a:pt x="58" y="62"/>
                      <a:pt x="54" y="66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ltGray">
              <a:xfrm>
                <a:off x="1892" y="572"/>
                <a:ext cx="47" cy="13"/>
              </a:xfrm>
              <a:custGeom>
                <a:avLst/>
                <a:gdLst/>
                <a:ahLst/>
                <a:cxnLst>
                  <a:cxn ang="0">
                    <a:pos x="4" y="32"/>
                  </a:cxn>
                  <a:cxn ang="0">
                    <a:pos x="18" y="10"/>
                  </a:cxn>
                  <a:cxn ang="0">
                    <a:pos x="46" y="20"/>
                  </a:cxn>
                  <a:cxn ang="0">
                    <a:pos x="72" y="14"/>
                  </a:cxn>
                  <a:cxn ang="0">
                    <a:pos x="90" y="0"/>
                  </a:cxn>
                  <a:cxn ang="0">
                    <a:pos x="76" y="26"/>
                  </a:cxn>
                  <a:cxn ang="0">
                    <a:pos x="60" y="38"/>
                  </a:cxn>
                  <a:cxn ang="0">
                    <a:pos x="42" y="32"/>
                  </a:cxn>
                  <a:cxn ang="0">
                    <a:pos x="14" y="30"/>
                  </a:cxn>
                  <a:cxn ang="0">
                    <a:pos x="4" y="32"/>
                  </a:cxn>
                </a:cxnLst>
                <a:rect l="0" t="0" r="r" b="b"/>
                <a:pathLst>
                  <a:path w="109" h="38">
                    <a:moveTo>
                      <a:pt x="4" y="32"/>
                    </a:moveTo>
                    <a:cubicBezTo>
                      <a:pt x="7" y="22"/>
                      <a:pt x="7" y="14"/>
                      <a:pt x="18" y="10"/>
                    </a:cubicBezTo>
                    <a:cubicBezTo>
                      <a:pt x="28" y="12"/>
                      <a:pt x="37" y="14"/>
                      <a:pt x="46" y="20"/>
                    </a:cubicBezTo>
                    <a:cubicBezTo>
                      <a:pt x="62" y="15"/>
                      <a:pt x="54" y="17"/>
                      <a:pt x="72" y="14"/>
                    </a:cubicBezTo>
                    <a:cubicBezTo>
                      <a:pt x="77" y="9"/>
                      <a:pt x="90" y="0"/>
                      <a:pt x="90" y="0"/>
                    </a:cubicBezTo>
                    <a:cubicBezTo>
                      <a:pt x="109" y="6"/>
                      <a:pt x="85" y="23"/>
                      <a:pt x="76" y="26"/>
                    </a:cubicBezTo>
                    <a:cubicBezTo>
                      <a:pt x="71" y="33"/>
                      <a:pt x="68" y="35"/>
                      <a:pt x="60" y="38"/>
                    </a:cubicBezTo>
                    <a:cubicBezTo>
                      <a:pt x="54" y="36"/>
                      <a:pt x="42" y="32"/>
                      <a:pt x="42" y="32"/>
                    </a:cubicBezTo>
                    <a:cubicBezTo>
                      <a:pt x="33" y="23"/>
                      <a:pt x="26" y="26"/>
                      <a:pt x="14" y="30"/>
                    </a:cubicBezTo>
                    <a:cubicBezTo>
                      <a:pt x="1" y="28"/>
                      <a:pt x="0" y="24"/>
                      <a:pt x="4" y="32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ltGray">
              <a:xfrm>
                <a:off x="1890" y="588"/>
                <a:ext cx="32" cy="34"/>
              </a:xfrm>
              <a:custGeom>
                <a:avLst/>
                <a:gdLst/>
                <a:ahLst/>
                <a:cxnLst>
                  <a:cxn ang="0">
                    <a:pos x="8" y="18"/>
                  </a:cxn>
                  <a:cxn ang="0">
                    <a:pos x="18" y="0"/>
                  </a:cxn>
                  <a:cxn ang="0">
                    <a:pos x="34" y="18"/>
                  </a:cxn>
                  <a:cxn ang="0">
                    <a:pos x="62" y="4"/>
                  </a:cxn>
                  <a:cxn ang="0">
                    <a:pos x="46" y="34"/>
                  </a:cxn>
                  <a:cxn ang="0">
                    <a:pos x="54" y="48"/>
                  </a:cxn>
                  <a:cxn ang="0">
                    <a:pos x="58" y="60"/>
                  </a:cxn>
                  <a:cxn ang="0">
                    <a:pos x="46" y="74"/>
                  </a:cxn>
                  <a:cxn ang="0">
                    <a:pos x="34" y="60"/>
                  </a:cxn>
                  <a:cxn ang="0">
                    <a:pos x="22" y="48"/>
                  </a:cxn>
                  <a:cxn ang="0">
                    <a:pos x="28" y="68"/>
                  </a:cxn>
                  <a:cxn ang="0">
                    <a:pos x="30" y="74"/>
                  </a:cxn>
                  <a:cxn ang="0">
                    <a:pos x="20" y="104"/>
                  </a:cxn>
                  <a:cxn ang="0">
                    <a:pos x="12" y="102"/>
                  </a:cxn>
                  <a:cxn ang="0">
                    <a:pos x="8" y="90"/>
                  </a:cxn>
                  <a:cxn ang="0">
                    <a:pos x="0" y="54"/>
                  </a:cxn>
                  <a:cxn ang="0">
                    <a:pos x="2" y="30"/>
                  </a:cxn>
                  <a:cxn ang="0">
                    <a:pos x="8" y="18"/>
                  </a:cxn>
                </a:cxnLst>
                <a:rect l="0" t="0" r="r" b="b"/>
                <a:pathLst>
                  <a:path w="76" h="104">
                    <a:moveTo>
                      <a:pt x="8" y="18"/>
                    </a:moveTo>
                    <a:cubicBezTo>
                      <a:pt x="10" y="8"/>
                      <a:pt x="9" y="3"/>
                      <a:pt x="18" y="0"/>
                    </a:cubicBezTo>
                    <a:cubicBezTo>
                      <a:pt x="28" y="3"/>
                      <a:pt x="25" y="12"/>
                      <a:pt x="34" y="18"/>
                    </a:cubicBezTo>
                    <a:cubicBezTo>
                      <a:pt x="46" y="16"/>
                      <a:pt x="51" y="8"/>
                      <a:pt x="62" y="4"/>
                    </a:cubicBezTo>
                    <a:cubicBezTo>
                      <a:pt x="76" y="9"/>
                      <a:pt x="56" y="31"/>
                      <a:pt x="46" y="34"/>
                    </a:cubicBezTo>
                    <a:cubicBezTo>
                      <a:pt x="51" y="56"/>
                      <a:pt x="43" y="29"/>
                      <a:pt x="54" y="48"/>
                    </a:cubicBezTo>
                    <a:cubicBezTo>
                      <a:pt x="56" y="52"/>
                      <a:pt x="58" y="60"/>
                      <a:pt x="58" y="60"/>
                    </a:cubicBezTo>
                    <a:cubicBezTo>
                      <a:pt x="55" y="68"/>
                      <a:pt x="54" y="71"/>
                      <a:pt x="46" y="74"/>
                    </a:cubicBezTo>
                    <a:cubicBezTo>
                      <a:pt x="38" y="71"/>
                      <a:pt x="37" y="68"/>
                      <a:pt x="34" y="60"/>
                    </a:cubicBezTo>
                    <a:cubicBezTo>
                      <a:pt x="33" y="50"/>
                      <a:pt x="32" y="33"/>
                      <a:pt x="22" y="48"/>
                    </a:cubicBezTo>
                    <a:cubicBezTo>
                      <a:pt x="25" y="60"/>
                      <a:pt x="23" y="53"/>
                      <a:pt x="28" y="68"/>
                    </a:cubicBezTo>
                    <a:cubicBezTo>
                      <a:pt x="29" y="70"/>
                      <a:pt x="30" y="74"/>
                      <a:pt x="30" y="74"/>
                    </a:cubicBezTo>
                    <a:cubicBezTo>
                      <a:pt x="24" y="84"/>
                      <a:pt x="22" y="93"/>
                      <a:pt x="20" y="104"/>
                    </a:cubicBezTo>
                    <a:cubicBezTo>
                      <a:pt x="17" y="103"/>
                      <a:pt x="14" y="104"/>
                      <a:pt x="12" y="102"/>
                    </a:cubicBezTo>
                    <a:cubicBezTo>
                      <a:pt x="9" y="99"/>
                      <a:pt x="8" y="90"/>
                      <a:pt x="8" y="90"/>
                    </a:cubicBezTo>
                    <a:cubicBezTo>
                      <a:pt x="13" y="75"/>
                      <a:pt x="14" y="64"/>
                      <a:pt x="0" y="54"/>
                    </a:cubicBezTo>
                    <a:cubicBezTo>
                      <a:pt x="1" y="46"/>
                      <a:pt x="1" y="38"/>
                      <a:pt x="2" y="30"/>
                    </a:cubicBezTo>
                    <a:cubicBezTo>
                      <a:pt x="2" y="27"/>
                      <a:pt x="13" y="2"/>
                      <a:pt x="8" y="18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94" name="Freeform 22"/>
              <p:cNvSpPr>
                <a:spLocks/>
              </p:cNvSpPr>
              <p:nvPr/>
            </p:nvSpPr>
            <p:spPr bwMode="ltGray">
              <a:xfrm>
                <a:off x="1944" y="569"/>
                <a:ext cx="16" cy="20"/>
              </a:xfrm>
              <a:custGeom>
                <a:avLst/>
                <a:gdLst/>
                <a:ahLst/>
                <a:cxnLst>
                  <a:cxn ang="0">
                    <a:pos x="3" y="28"/>
                  </a:cxn>
                  <a:cxn ang="0">
                    <a:pos x="13" y="0"/>
                  </a:cxn>
                  <a:cxn ang="0">
                    <a:pos x="15" y="28"/>
                  </a:cxn>
                  <a:cxn ang="0">
                    <a:pos x="37" y="38"/>
                  </a:cxn>
                  <a:cxn ang="0">
                    <a:pos x="19" y="44"/>
                  </a:cxn>
                  <a:cxn ang="0">
                    <a:pos x="5" y="58"/>
                  </a:cxn>
                  <a:cxn ang="0">
                    <a:pos x="1" y="34"/>
                  </a:cxn>
                  <a:cxn ang="0">
                    <a:pos x="3" y="28"/>
                  </a:cxn>
                </a:cxnLst>
                <a:rect l="0" t="0" r="r" b="b"/>
                <a:pathLst>
                  <a:path w="37" h="61">
                    <a:moveTo>
                      <a:pt x="3" y="28"/>
                    </a:moveTo>
                    <a:cubicBezTo>
                      <a:pt x="5" y="14"/>
                      <a:pt x="2" y="7"/>
                      <a:pt x="13" y="0"/>
                    </a:cubicBezTo>
                    <a:cubicBezTo>
                      <a:pt x="26" y="9"/>
                      <a:pt x="23" y="17"/>
                      <a:pt x="15" y="28"/>
                    </a:cubicBezTo>
                    <a:cubicBezTo>
                      <a:pt x="25" y="31"/>
                      <a:pt x="33" y="27"/>
                      <a:pt x="37" y="38"/>
                    </a:cubicBezTo>
                    <a:cubicBezTo>
                      <a:pt x="30" y="45"/>
                      <a:pt x="28" y="47"/>
                      <a:pt x="19" y="44"/>
                    </a:cubicBezTo>
                    <a:cubicBezTo>
                      <a:pt x="13" y="54"/>
                      <a:pt x="18" y="61"/>
                      <a:pt x="5" y="58"/>
                    </a:cubicBezTo>
                    <a:cubicBezTo>
                      <a:pt x="0" y="50"/>
                      <a:pt x="3" y="44"/>
                      <a:pt x="1" y="34"/>
                    </a:cubicBezTo>
                    <a:cubicBezTo>
                      <a:pt x="2" y="32"/>
                      <a:pt x="3" y="28"/>
                      <a:pt x="3" y="28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95" name="Freeform 23"/>
              <p:cNvSpPr>
                <a:spLocks/>
              </p:cNvSpPr>
              <p:nvPr/>
            </p:nvSpPr>
            <p:spPr bwMode="ltGray">
              <a:xfrm>
                <a:off x="1948" y="600"/>
                <a:ext cx="20" cy="10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29" y="0"/>
                  </a:cxn>
                  <a:cxn ang="0">
                    <a:pos x="49" y="16"/>
                  </a:cxn>
                  <a:cxn ang="0">
                    <a:pos x="35" y="14"/>
                  </a:cxn>
                  <a:cxn ang="0">
                    <a:pos x="3" y="16"/>
                  </a:cxn>
                  <a:cxn ang="0">
                    <a:pos x="7" y="0"/>
                  </a:cxn>
                </a:cxnLst>
                <a:rect l="0" t="0" r="r" b="b"/>
                <a:pathLst>
                  <a:path w="49" h="29">
                    <a:moveTo>
                      <a:pt x="7" y="0"/>
                    </a:moveTo>
                    <a:cubicBezTo>
                      <a:pt x="15" y="6"/>
                      <a:pt x="19" y="2"/>
                      <a:pt x="29" y="0"/>
                    </a:cubicBezTo>
                    <a:cubicBezTo>
                      <a:pt x="45" y="5"/>
                      <a:pt x="40" y="3"/>
                      <a:pt x="49" y="16"/>
                    </a:cubicBezTo>
                    <a:cubicBezTo>
                      <a:pt x="46" y="29"/>
                      <a:pt x="42" y="21"/>
                      <a:pt x="35" y="14"/>
                    </a:cubicBezTo>
                    <a:cubicBezTo>
                      <a:pt x="26" y="15"/>
                      <a:pt x="12" y="19"/>
                      <a:pt x="3" y="16"/>
                    </a:cubicBezTo>
                    <a:cubicBezTo>
                      <a:pt x="0" y="6"/>
                      <a:pt x="7" y="10"/>
                      <a:pt x="7" y="0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96" name="Freeform 24"/>
              <p:cNvSpPr>
                <a:spLocks/>
              </p:cNvSpPr>
              <p:nvPr/>
            </p:nvSpPr>
            <p:spPr bwMode="ltGray">
              <a:xfrm>
                <a:off x="1969" y="585"/>
                <a:ext cx="26" cy="17"/>
              </a:xfrm>
              <a:custGeom>
                <a:avLst/>
                <a:gdLst/>
                <a:ahLst/>
                <a:cxnLst>
                  <a:cxn ang="0">
                    <a:pos x="21" y="38"/>
                  </a:cxn>
                  <a:cxn ang="0">
                    <a:pos x="15" y="26"/>
                  </a:cxn>
                  <a:cxn ang="0">
                    <a:pos x="3" y="22"/>
                  </a:cxn>
                  <a:cxn ang="0">
                    <a:pos x="13" y="8"/>
                  </a:cxn>
                  <a:cxn ang="0">
                    <a:pos x="25" y="0"/>
                  </a:cxn>
                  <a:cxn ang="0">
                    <a:pos x="49" y="10"/>
                  </a:cxn>
                  <a:cxn ang="0">
                    <a:pos x="53" y="20"/>
                  </a:cxn>
                  <a:cxn ang="0">
                    <a:pos x="61" y="32"/>
                  </a:cxn>
                  <a:cxn ang="0">
                    <a:pos x="41" y="38"/>
                  </a:cxn>
                  <a:cxn ang="0">
                    <a:pos x="23" y="44"/>
                  </a:cxn>
                  <a:cxn ang="0">
                    <a:pos x="21" y="38"/>
                  </a:cxn>
                </a:cxnLst>
                <a:rect l="0" t="0" r="r" b="b"/>
                <a:pathLst>
                  <a:path w="61" h="48">
                    <a:moveTo>
                      <a:pt x="21" y="38"/>
                    </a:moveTo>
                    <a:cubicBezTo>
                      <a:pt x="19" y="34"/>
                      <a:pt x="19" y="29"/>
                      <a:pt x="15" y="26"/>
                    </a:cubicBezTo>
                    <a:cubicBezTo>
                      <a:pt x="12" y="24"/>
                      <a:pt x="3" y="22"/>
                      <a:pt x="3" y="22"/>
                    </a:cubicBezTo>
                    <a:cubicBezTo>
                      <a:pt x="0" y="12"/>
                      <a:pt x="5" y="12"/>
                      <a:pt x="13" y="8"/>
                    </a:cubicBezTo>
                    <a:cubicBezTo>
                      <a:pt x="17" y="6"/>
                      <a:pt x="25" y="0"/>
                      <a:pt x="25" y="0"/>
                    </a:cubicBezTo>
                    <a:cubicBezTo>
                      <a:pt x="37" y="2"/>
                      <a:pt x="41" y="2"/>
                      <a:pt x="49" y="10"/>
                    </a:cubicBezTo>
                    <a:cubicBezTo>
                      <a:pt x="45" y="21"/>
                      <a:pt x="46" y="12"/>
                      <a:pt x="53" y="20"/>
                    </a:cubicBezTo>
                    <a:cubicBezTo>
                      <a:pt x="56" y="24"/>
                      <a:pt x="61" y="32"/>
                      <a:pt x="61" y="32"/>
                    </a:cubicBezTo>
                    <a:cubicBezTo>
                      <a:pt x="56" y="47"/>
                      <a:pt x="53" y="42"/>
                      <a:pt x="41" y="38"/>
                    </a:cubicBezTo>
                    <a:cubicBezTo>
                      <a:pt x="27" y="47"/>
                      <a:pt x="34" y="48"/>
                      <a:pt x="23" y="44"/>
                    </a:cubicBezTo>
                    <a:cubicBezTo>
                      <a:pt x="22" y="42"/>
                      <a:pt x="21" y="38"/>
                      <a:pt x="21" y="38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97" name="Freeform 25"/>
              <p:cNvSpPr>
                <a:spLocks/>
              </p:cNvSpPr>
              <p:nvPr/>
            </p:nvSpPr>
            <p:spPr bwMode="ltGray">
              <a:xfrm>
                <a:off x="1976" y="593"/>
                <a:ext cx="122" cy="61"/>
              </a:xfrm>
              <a:custGeom>
                <a:avLst/>
                <a:gdLst/>
                <a:ahLst/>
                <a:cxnLst>
                  <a:cxn ang="0">
                    <a:pos x="46" y="28"/>
                  </a:cxn>
                  <a:cxn ang="0">
                    <a:pos x="36" y="14"/>
                  </a:cxn>
                  <a:cxn ang="0">
                    <a:pos x="26" y="30"/>
                  </a:cxn>
                  <a:cxn ang="0">
                    <a:pos x="0" y="24"/>
                  </a:cxn>
                  <a:cxn ang="0">
                    <a:pos x="10" y="42"/>
                  </a:cxn>
                  <a:cxn ang="0">
                    <a:pos x="16" y="62"/>
                  </a:cxn>
                  <a:cxn ang="0">
                    <a:pos x="24" y="48"/>
                  </a:cxn>
                  <a:cxn ang="0">
                    <a:pos x="30" y="44"/>
                  </a:cxn>
                  <a:cxn ang="0">
                    <a:pos x="48" y="56"/>
                  </a:cxn>
                  <a:cxn ang="0">
                    <a:pos x="70" y="62"/>
                  </a:cxn>
                  <a:cxn ang="0">
                    <a:pos x="88" y="72"/>
                  </a:cxn>
                  <a:cxn ang="0">
                    <a:pos x="106" y="102"/>
                  </a:cxn>
                  <a:cxn ang="0">
                    <a:pos x="104" y="122"/>
                  </a:cxn>
                  <a:cxn ang="0">
                    <a:pos x="98" y="134"/>
                  </a:cxn>
                  <a:cxn ang="0">
                    <a:pos x="122" y="128"/>
                  </a:cxn>
                  <a:cxn ang="0">
                    <a:pos x="140" y="140"/>
                  </a:cxn>
                  <a:cxn ang="0">
                    <a:pos x="168" y="148"/>
                  </a:cxn>
                  <a:cxn ang="0">
                    <a:pos x="174" y="146"/>
                  </a:cxn>
                  <a:cxn ang="0">
                    <a:pos x="168" y="134"/>
                  </a:cxn>
                  <a:cxn ang="0">
                    <a:pos x="178" y="136"/>
                  </a:cxn>
                  <a:cxn ang="0">
                    <a:pos x="186" y="118"/>
                  </a:cxn>
                  <a:cxn ang="0">
                    <a:pos x="202" y="122"/>
                  </a:cxn>
                  <a:cxn ang="0">
                    <a:pos x="214" y="130"/>
                  </a:cxn>
                  <a:cxn ang="0">
                    <a:pos x="244" y="168"/>
                  </a:cxn>
                  <a:cxn ang="0">
                    <a:pos x="262" y="178"/>
                  </a:cxn>
                  <a:cxn ang="0">
                    <a:pos x="284" y="170"/>
                  </a:cxn>
                  <a:cxn ang="0">
                    <a:pos x="268" y="160"/>
                  </a:cxn>
                  <a:cxn ang="0">
                    <a:pos x="256" y="138"/>
                  </a:cxn>
                  <a:cxn ang="0">
                    <a:pos x="250" y="132"/>
                  </a:cxn>
                  <a:cxn ang="0">
                    <a:pos x="248" y="122"/>
                  </a:cxn>
                  <a:cxn ang="0">
                    <a:pos x="236" y="116"/>
                  </a:cxn>
                  <a:cxn ang="0">
                    <a:pos x="240" y="96"/>
                  </a:cxn>
                  <a:cxn ang="0">
                    <a:pos x="220" y="86"/>
                  </a:cxn>
                  <a:cxn ang="0">
                    <a:pos x="210" y="70"/>
                  </a:cxn>
                  <a:cxn ang="0">
                    <a:pos x="190" y="54"/>
                  </a:cxn>
                  <a:cxn ang="0">
                    <a:pos x="168" y="38"/>
                  </a:cxn>
                  <a:cxn ang="0">
                    <a:pos x="156" y="34"/>
                  </a:cxn>
                  <a:cxn ang="0">
                    <a:pos x="120" y="16"/>
                  </a:cxn>
                  <a:cxn ang="0">
                    <a:pos x="102" y="4"/>
                  </a:cxn>
                  <a:cxn ang="0">
                    <a:pos x="96" y="0"/>
                  </a:cxn>
                  <a:cxn ang="0">
                    <a:pos x="70" y="10"/>
                  </a:cxn>
                  <a:cxn ang="0">
                    <a:pos x="56" y="32"/>
                  </a:cxn>
                  <a:cxn ang="0">
                    <a:pos x="46" y="28"/>
                  </a:cxn>
                </a:cxnLst>
                <a:rect l="0" t="0" r="r" b="b"/>
                <a:pathLst>
                  <a:path w="286" h="182">
                    <a:moveTo>
                      <a:pt x="46" y="28"/>
                    </a:moveTo>
                    <a:cubicBezTo>
                      <a:pt x="41" y="14"/>
                      <a:pt x="46" y="17"/>
                      <a:pt x="36" y="14"/>
                    </a:cubicBezTo>
                    <a:cubicBezTo>
                      <a:pt x="31" y="17"/>
                      <a:pt x="26" y="30"/>
                      <a:pt x="26" y="30"/>
                    </a:cubicBezTo>
                    <a:cubicBezTo>
                      <a:pt x="12" y="25"/>
                      <a:pt x="19" y="21"/>
                      <a:pt x="0" y="24"/>
                    </a:cubicBezTo>
                    <a:cubicBezTo>
                      <a:pt x="2" y="33"/>
                      <a:pt x="2" y="37"/>
                      <a:pt x="10" y="42"/>
                    </a:cubicBezTo>
                    <a:cubicBezTo>
                      <a:pt x="12" y="49"/>
                      <a:pt x="14" y="55"/>
                      <a:pt x="16" y="62"/>
                    </a:cubicBezTo>
                    <a:cubicBezTo>
                      <a:pt x="24" y="59"/>
                      <a:pt x="27" y="57"/>
                      <a:pt x="24" y="48"/>
                    </a:cubicBezTo>
                    <a:cubicBezTo>
                      <a:pt x="26" y="47"/>
                      <a:pt x="28" y="43"/>
                      <a:pt x="30" y="44"/>
                    </a:cubicBezTo>
                    <a:cubicBezTo>
                      <a:pt x="48" y="48"/>
                      <a:pt x="36" y="52"/>
                      <a:pt x="48" y="56"/>
                    </a:cubicBezTo>
                    <a:cubicBezTo>
                      <a:pt x="74" y="65"/>
                      <a:pt x="47" y="56"/>
                      <a:pt x="70" y="62"/>
                    </a:cubicBezTo>
                    <a:cubicBezTo>
                      <a:pt x="77" y="64"/>
                      <a:pt x="88" y="72"/>
                      <a:pt x="88" y="72"/>
                    </a:cubicBezTo>
                    <a:cubicBezTo>
                      <a:pt x="96" y="84"/>
                      <a:pt x="102" y="87"/>
                      <a:pt x="106" y="102"/>
                    </a:cubicBezTo>
                    <a:cubicBezTo>
                      <a:pt x="105" y="109"/>
                      <a:pt x="106" y="115"/>
                      <a:pt x="104" y="122"/>
                    </a:cubicBezTo>
                    <a:cubicBezTo>
                      <a:pt x="103" y="126"/>
                      <a:pt x="94" y="132"/>
                      <a:pt x="98" y="134"/>
                    </a:cubicBezTo>
                    <a:cubicBezTo>
                      <a:pt x="106" y="137"/>
                      <a:pt x="122" y="128"/>
                      <a:pt x="122" y="128"/>
                    </a:cubicBezTo>
                    <a:cubicBezTo>
                      <a:pt x="130" y="131"/>
                      <a:pt x="133" y="135"/>
                      <a:pt x="140" y="140"/>
                    </a:cubicBezTo>
                    <a:cubicBezTo>
                      <a:pt x="148" y="145"/>
                      <a:pt x="159" y="145"/>
                      <a:pt x="168" y="148"/>
                    </a:cubicBezTo>
                    <a:cubicBezTo>
                      <a:pt x="170" y="147"/>
                      <a:pt x="173" y="148"/>
                      <a:pt x="174" y="146"/>
                    </a:cubicBezTo>
                    <a:cubicBezTo>
                      <a:pt x="176" y="142"/>
                      <a:pt x="164" y="136"/>
                      <a:pt x="168" y="134"/>
                    </a:cubicBezTo>
                    <a:cubicBezTo>
                      <a:pt x="171" y="132"/>
                      <a:pt x="175" y="135"/>
                      <a:pt x="178" y="136"/>
                    </a:cubicBezTo>
                    <a:cubicBezTo>
                      <a:pt x="182" y="131"/>
                      <a:pt x="186" y="118"/>
                      <a:pt x="186" y="118"/>
                    </a:cubicBezTo>
                    <a:cubicBezTo>
                      <a:pt x="189" y="119"/>
                      <a:pt x="199" y="120"/>
                      <a:pt x="202" y="122"/>
                    </a:cubicBezTo>
                    <a:cubicBezTo>
                      <a:pt x="206" y="124"/>
                      <a:pt x="214" y="130"/>
                      <a:pt x="214" y="130"/>
                    </a:cubicBezTo>
                    <a:cubicBezTo>
                      <a:pt x="224" y="145"/>
                      <a:pt x="228" y="158"/>
                      <a:pt x="244" y="168"/>
                    </a:cubicBezTo>
                    <a:cubicBezTo>
                      <a:pt x="250" y="172"/>
                      <a:pt x="262" y="178"/>
                      <a:pt x="262" y="178"/>
                    </a:cubicBezTo>
                    <a:cubicBezTo>
                      <a:pt x="265" y="178"/>
                      <a:pt x="286" y="182"/>
                      <a:pt x="284" y="170"/>
                    </a:cubicBezTo>
                    <a:cubicBezTo>
                      <a:pt x="283" y="164"/>
                      <a:pt x="268" y="160"/>
                      <a:pt x="268" y="160"/>
                    </a:cubicBezTo>
                    <a:cubicBezTo>
                      <a:pt x="261" y="150"/>
                      <a:pt x="270" y="143"/>
                      <a:pt x="256" y="138"/>
                    </a:cubicBezTo>
                    <a:cubicBezTo>
                      <a:pt x="254" y="136"/>
                      <a:pt x="251" y="135"/>
                      <a:pt x="250" y="132"/>
                    </a:cubicBezTo>
                    <a:cubicBezTo>
                      <a:pt x="248" y="129"/>
                      <a:pt x="250" y="125"/>
                      <a:pt x="248" y="122"/>
                    </a:cubicBezTo>
                    <a:cubicBezTo>
                      <a:pt x="246" y="118"/>
                      <a:pt x="240" y="118"/>
                      <a:pt x="236" y="116"/>
                    </a:cubicBezTo>
                    <a:cubicBezTo>
                      <a:pt x="230" y="107"/>
                      <a:pt x="227" y="100"/>
                      <a:pt x="240" y="96"/>
                    </a:cubicBezTo>
                    <a:cubicBezTo>
                      <a:pt x="236" y="83"/>
                      <a:pt x="236" y="84"/>
                      <a:pt x="220" y="86"/>
                    </a:cubicBezTo>
                    <a:cubicBezTo>
                      <a:pt x="209" y="82"/>
                      <a:pt x="208" y="82"/>
                      <a:pt x="210" y="70"/>
                    </a:cubicBezTo>
                    <a:cubicBezTo>
                      <a:pt x="207" y="60"/>
                      <a:pt x="199" y="57"/>
                      <a:pt x="190" y="54"/>
                    </a:cubicBezTo>
                    <a:cubicBezTo>
                      <a:pt x="181" y="45"/>
                      <a:pt x="181" y="42"/>
                      <a:pt x="168" y="38"/>
                    </a:cubicBezTo>
                    <a:cubicBezTo>
                      <a:pt x="164" y="37"/>
                      <a:pt x="156" y="34"/>
                      <a:pt x="156" y="34"/>
                    </a:cubicBezTo>
                    <a:cubicBezTo>
                      <a:pt x="146" y="24"/>
                      <a:pt x="134" y="21"/>
                      <a:pt x="120" y="16"/>
                    </a:cubicBezTo>
                    <a:cubicBezTo>
                      <a:pt x="113" y="14"/>
                      <a:pt x="108" y="8"/>
                      <a:pt x="102" y="4"/>
                    </a:cubicBezTo>
                    <a:cubicBezTo>
                      <a:pt x="100" y="3"/>
                      <a:pt x="96" y="0"/>
                      <a:pt x="96" y="0"/>
                    </a:cubicBezTo>
                    <a:cubicBezTo>
                      <a:pt x="83" y="2"/>
                      <a:pt x="79" y="1"/>
                      <a:pt x="70" y="10"/>
                    </a:cubicBezTo>
                    <a:cubicBezTo>
                      <a:pt x="67" y="19"/>
                      <a:pt x="63" y="27"/>
                      <a:pt x="56" y="32"/>
                    </a:cubicBezTo>
                    <a:cubicBezTo>
                      <a:pt x="49" y="30"/>
                      <a:pt x="52" y="31"/>
                      <a:pt x="46" y="28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98" name="Freeform 26"/>
              <p:cNvSpPr>
                <a:spLocks/>
              </p:cNvSpPr>
              <p:nvPr/>
            </p:nvSpPr>
            <p:spPr bwMode="ltGray">
              <a:xfrm>
                <a:off x="2082" y="599"/>
                <a:ext cx="33" cy="26"/>
              </a:xfrm>
              <a:custGeom>
                <a:avLst/>
                <a:gdLst/>
                <a:ahLst/>
                <a:cxnLst>
                  <a:cxn ang="0">
                    <a:pos x="1" y="58"/>
                  </a:cxn>
                  <a:cxn ang="0">
                    <a:pos x="27" y="60"/>
                  </a:cxn>
                  <a:cxn ang="0">
                    <a:pos x="45" y="48"/>
                  </a:cxn>
                  <a:cxn ang="0">
                    <a:pos x="57" y="30"/>
                  </a:cxn>
                  <a:cxn ang="0">
                    <a:pos x="43" y="14"/>
                  </a:cxn>
                  <a:cxn ang="0">
                    <a:pos x="43" y="4"/>
                  </a:cxn>
                  <a:cxn ang="0">
                    <a:pos x="71" y="26"/>
                  </a:cxn>
                  <a:cxn ang="0">
                    <a:pos x="67" y="54"/>
                  </a:cxn>
                  <a:cxn ang="0">
                    <a:pos x="33" y="78"/>
                  </a:cxn>
                  <a:cxn ang="0">
                    <a:pos x="9" y="66"/>
                  </a:cxn>
                  <a:cxn ang="0">
                    <a:pos x="3" y="62"/>
                  </a:cxn>
                  <a:cxn ang="0">
                    <a:pos x="1" y="58"/>
                  </a:cxn>
                </a:cxnLst>
                <a:rect l="0" t="0" r="r" b="b"/>
                <a:pathLst>
                  <a:path w="78" h="78">
                    <a:moveTo>
                      <a:pt x="1" y="58"/>
                    </a:moveTo>
                    <a:cubicBezTo>
                      <a:pt x="6" y="44"/>
                      <a:pt x="18" y="57"/>
                      <a:pt x="27" y="60"/>
                    </a:cubicBezTo>
                    <a:cubicBezTo>
                      <a:pt x="35" y="57"/>
                      <a:pt x="38" y="52"/>
                      <a:pt x="45" y="48"/>
                    </a:cubicBezTo>
                    <a:cubicBezTo>
                      <a:pt x="48" y="40"/>
                      <a:pt x="51" y="36"/>
                      <a:pt x="57" y="30"/>
                    </a:cubicBezTo>
                    <a:cubicBezTo>
                      <a:pt x="55" y="23"/>
                      <a:pt x="43" y="14"/>
                      <a:pt x="43" y="14"/>
                    </a:cubicBezTo>
                    <a:cubicBezTo>
                      <a:pt x="33" y="0"/>
                      <a:pt x="30" y="1"/>
                      <a:pt x="43" y="4"/>
                    </a:cubicBezTo>
                    <a:cubicBezTo>
                      <a:pt x="54" y="11"/>
                      <a:pt x="58" y="22"/>
                      <a:pt x="71" y="26"/>
                    </a:cubicBezTo>
                    <a:cubicBezTo>
                      <a:pt x="78" y="37"/>
                      <a:pt x="78" y="46"/>
                      <a:pt x="67" y="54"/>
                    </a:cubicBezTo>
                    <a:cubicBezTo>
                      <a:pt x="51" y="49"/>
                      <a:pt x="53" y="71"/>
                      <a:pt x="33" y="78"/>
                    </a:cubicBezTo>
                    <a:cubicBezTo>
                      <a:pt x="16" y="72"/>
                      <a:pt x="25" y="76"/>
                      <a:pt x="9" y="66"/>
                    </a:cubicBezTo>
                    <a:cubicBezTo>
                      <a:pt x="7" y="65"/>
                      <a:pt x="3" y="62"/>
                      <a:pt x="3" y="62"/>
                    </a:cubicBezTo>
                    <a:cubicBezTo>
                      <a:pt x="0" y="54"/>
                      <a:pt x="13" y="42"/>
                      <a:pt x="1" y="58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99" name="Freeform 27"/>
              <p:cNvSpPr>
                <a:spLocks/>
              </p:cNvSpPr>
              <p:nvPr/>
            </p:nvSpPr>
            <p:spPr bwMode="ltGray">
              <a:xfrm>
                <a:off x="2152" y="544"/>
                <a:ext cx="8" cy="6"/>
              </a:xfrm>
              <a:custGeom>
                <a:avLst/>
                <a:gdLst/>
                <a:ahLst/>
                <a:cxnLst>
                  <a:cxn ang="0">
                    <a:pos x="3" y="4"/>
                  </a:cxn>
                  <a:cxn ang="0">
                    <a:pos x="3" y="14"/>
                  </a:cxn>
                  <a:cxn ang="0">
                    <a:pos x="3" y="4"/>
                  </a:cxn>
                </a:cxnLst>
                <a:rect l="0" t="0" r="r" b="b"/>
                <a:pathLst>
                  <a:path w="17" h="18">
                    <a:moveTo>
                      <a:pt x="3" y="4"/>
                    </a:moveTo>
                    <a:cubicBezTo>
                      <a:pt x="17" y="7"/>
                      <a:pt x="16" y="18"/>
                      <a:pt x="3" y="14"/>
                    </a:cubicBezTo>
                    <a:cubicBezTo>
                      <a:pt x="0" y="6"/>
                      <a:pt x="7" y="0"/>
                      <a:pt x="3" y="4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00" name="Freeform 28"/>
              <p:cNvSpPr>
                <a:spLocks/>
              </p:cNvSpPr>
              <p:nvPr/>
            </p:nvSpPr>
            <p:spPr bwMode="ltGray">
              <a:xfrm>
                <a:off x="2194" y="584"/>
                <a:ext cx="11" cy="8"/>
              </a:xfrm>
              <a:custGeom>
                <a:avLst/>
                <a:gdLst/>
                <a:ahLst/>
                <a:cxnLst>
                  <a:cxn ang="0">
                    <a:pos x="8" y="14"/>
                  </a:cxn>
                  <a:cxn ang="0">
                    <a:pos x="14" y="0"/>
                  </a:cxn>
                  <a:cxn ang="0">
                    <a:pos x="14" y="22"/>
                  </a:cxn>
                  <a:cxn ang="0">
                    <a:pos x="8" y="14"/>
                  </a:cxn>
                </a:cxnLst>
                <a:rect l="0" t="0" r="r" b="b"/>
                <a:pathLst>
                  <a:path w="26" h="22">
                    <a:moveTo>
                      <a:pt x="8" y="14"/>
                    </a:moveTo>
                    <a:cubicBezTo>
                      <a:pt x="5" y="6"/>
                      <a:pt x="5" y="3"/>
                      <a:pt x="14" y="0"/>
                    </a:cubicBezTo>
                    <a:cubicBezTo>
                      <a:pt x="26" y="4"/>
                      <a:pt x="23" y="16"/>
                      <a:pt x="14" y="22"/>
                    </a:cubicBezTo>
                    <a:cubicBezTo>
                      <a:pt x="0" y="17"/>
                      <a:pt x="13" y="3"/>
                      <a:pt x="8" y="14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01" name="Freeform 29"/>
              <p:cNvSpPr>
                <a:spLocks/>
              </p:cNvSpPr>
              <p:nvPr/>
            </p:nvSpPr>
            <p:spPr bwMode="ltGray">
              <a:xfrm>
                <a:off x="2059" y="494"/>
                <a:ext cx="8" cy="5"/>
              </a:xfrm>
              <a:custGeom>
                <a:avLst/>
                <a:gdLst/>
                <a:ahLst/>
                <a:cxnLst>
                  <a:cxn ang="0">
                    <a:pos x="7" y="12"/>
                  </a:cxn>
                  <a:cxn ang="0">
                    <a:pos x="17" y="2"/>
                  </a:cxn>
                  <a:cxn ang="0">
                    <a:pos x="9" y="12"/>
                  </a:cxn>
                  <a:cxn ang="0">
                    <a:pos x="7" y="12"/>
                  </a:cxn>
                </a:cxnLst>
                <a:rect l="0" t="0" r="r" b="b"/>
                <a:pathLst>
                  <a:path w="20" h="15">
                    <a:moveTo>
                      <a:pt x="7" y="12"/>
                    </a:moveTo>
                    <a:cubicBezTo>
                      <a:pt x="0" y="1"/>
                      <a:pt x="6" y="0"/>
                      <a:pt x="17" y="2"/>
                    </a:cubicBezTo>
                    <a:cubicBezTo>
                      <a:pt x="20" y="10"/>
                      <a:pt x="18" y="15"/>
                      <a:pt x="9" y="12"/>
                    </a:cubicBezTo>
                    <a:cubicBezTo>
                      <a:pt x="4" y="4"/>
                      <a:pt x="4" y="4"/>
                      <a:pt x="7" y="12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02" name="Freeform 30"/>
              <p:cNvSpPr>
                <a:spLocks/>
              </p:cNvSpPr>
              <p:nvPr/>
            </p:nvSpPr>
            <p:spPr bwMode="ltGray">
              <a:xfrm>
                <a:off x="1988" y="536"/>
                <a:ext cx="8" cy="5"/>
              </a:xfrm>
              <a:custGeom>
                <a:avLst/>
                <a:gdLst/>
                <a:ahLst/>
                <a:cxnLst>
                  <a:cxn ang="0">
                    <a:pos x="7" y="12"/>
                  </a:cxn>
                  <a:cxn ang="0">
                    <a:pos x="15" y="2"/>
                  </a:cxn>
                  <a:cxn ang="0">
                    <a:pos x="15" y="14"/>
                  </a:cxn>
                  <a:cxn ang="0">
                    <a:pos x="7" y="12"/>
                  </a:cxn>
                </a:cxnLst>
                <a:rect l="0" t="0" r="r" b="b"/>
                <a:pathLst>
                  <a:path w="20" h="15">
                    <a:moveTo>
                      <a:pt x="7" y="12"/>
                    </a:moveTo>
                    <a:cubicBezTo>
                      <a:pt x="0" y="2"/>
                      <a:pt x="3" y="0"/>
                      <a:pt x="15" y="2"/>
                    </a:cubicBezTo>
                    <a:cubicBezTo>
                      <a:pt x="16" y="4"/>
                      <a:pt x="20" y="12"/>
                      <a:pt x="15" y="14"/>
                    </a:cubicBezTo>
                    <a:cubicBezTo>
                      <a:pt x="12" y="15"/>
                      <a:pt x="7" y="12"/>
                      <a:pt x="7" y="12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03" name="Freeform 31"/>
              <p:cNvSpPr>
                <a:spLocks/>
              </p:cNvSpPr>
              <p:nvPr/>
            </p:nvSpPr>
            <p:spPr bwMode="ltGray">
              <a:xfrm>
                <a:off x="1910" y="523"/>
                <a:ext cx="34" cy="27"/>
              </a:xfrm>
              <a:custGeom>
                <a:avLst/>
                <a:gdLst/>
                <a:ahLst/>
                <a:cxnLst>
                  <a:cxn ang="0">
                    <a:pos x="0" y="50"/>
                  </a:cxn>
                  <a:cxn ang="0">
                    <a:pos x="14" y="24"/>
                  </a:cxn>
                  <a:cxn ang="0">
                    <a:pos x="26" y="20"/>
                  </a:cxn>
                  <a:cxn ang="0">
                    <a:pos x="48" y="18"/>
                  </a:cxn>
                  <a:cxn ang="0">
                    <a:pos x="58" y="0"/>
                  </a:cxn>
                  <a:cxn ang="0">
                    <a:pos x="80" y="40"/>
                  </a:cxn>
                  <a:cxn ang="0">
                    <a:pos x="70" y="56"/>
                  </a:cxn>
                  <a:cxn ang="0">
                    <a:pos x="54" y="62"/>
                  </a:cxn>
                  <a:cxn ang="0">
                    <a:pos x="48" y="80"/>
                  </a:cxn>
                  <a:cxn ang="0">
                    <a:pos x="32" y="68"/>
                  </a:cxn>
                  <a:cxn ang="0">
                    <a:pos x="38" y="52"/>
                  </a:cxn>
                  <a:cxn ang="0">
                    <a:pos x="30" y="28"/>
                  </a:cxn>
                  <a:cxn ang="0">
                    <a:pos x="20" y="48"/>
                  </a:cxn>
                  <a:cxn ang="0">
                    <a:pos x="8" y="56"/>
                  </a:cxn>
                  <a:cxn ang="0">
                    <a:pos x="0" y="50"/>
                  </a:cxn>
                </a:cxnLst>
                <a:rect l="0" t="0" r="r" b="b"/>
                <a:pathLst>
                  <a:path w="80" h="80">
                    <a:moveTo>
                      <a:pt x="0" y="50"/>
                    </a:moveTo>
                    <a:cubicBezTo>
                      <a:pt x="1" y="47"/>
                      <a:pt x="12" y="25"/>
                      <a:pt x="14" y="24"/>
                    </a:cubicBezTo>
                    <a:cubicBezTo>
                      <a:pt x="17" y="22"/>
                      <a:pt x="26" y="20"/>
                      <a:pt x="26" y="20"/>
                    </a:cubicBezTo>
                    <a:cubicBezTo>
                      <a:pt x="34" y="23"/>
                      <a:pt x="40" y="21"/>
                      <a:pt x="48" y="18"/>
                    </a:cubicBezTo>
                    <a:cubicBezTo>
                      <a:pt x="52" y="12"/>
                      <a:pt x="54" y="6"/>
                      <a:pt x="58" y="0"/>
                    </a:cubicBezTo>
                    <a:cubicBezTo>
                      <a:pt x="70" y="4"/>
                      <a:pt x="76" y="28"/>
                      <a:pt x="80" y="40"/>
                    </a:cubicBezTo>
                    <a:cubicBezTo>
                      <a:pt x="75" y="54"/>
                      <a:pt x="80" y="50"/>
                      <a:pt x="70" y="56"/>
                    </a:cubicBezTo>
                    <a:cubicBezTo>
                      <a:pt x="61" y="53"/>
                      <a:pt x="59" y="54"/>
                      <a:pt x="54" y="62"/>
                    </a:cubicBezTo>
                    <a:cubicBezTo>
                      <a:pt x="57" y="71"/>
                      <a:pt x="56" y="75"/>
                      <a:pt x="48" y="80"/>
                    </a:cubicBezTo>
                    <a:cubicBezTo>
                      <a:pt x="40" y="77"/>
                      <a:pt x="39" y="72"/>
                      <a:pt x="32" y="68"/>
                    </a:cubicBezTo>
                    <a:cubicBezTo>
                      <a:pt x="26" y="59"/>
                      <a:pt x="30" y="57"/>
                      <a:pt x="38" y="52"/>
                    </a:cubicBezTo>
                    <a:cubicBezTo>
                      <a:pt x="41" y="42"/>
                      <a:pt x="39" y="34"/>
                      <a:pt x="30" y="28"/>
                    </a:cubicBezTo>
                    <a:cubicBezTo>
                      <a:pt x="20" y="31"/>
                      <a:pt x="30" y="40"/>
                      <a:pt x="20" y="48"/>
                    </a:cubicBezTo>
                    <a:cubicBezTo>
                      <a:pt x="16" y="51"/>
                      <a:pt x="8" y="56"/>
                      <a:pt x="8" y="56"/>
                    </a:cubicBezTo>
                    <a:cubicBezTo>
                      <a:pt x="2" y="50"/>
                      <a:pt x="5" y="50"/>
                      <a:pt x="0" y="50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04" name="Freeform 32"/>
              <p:cNvSpPr>
                <a:spLocks/>
              </p:cNvSpPr>
              <p:nvPr/>
            </p:nvSpPr>
            <p:spPr bwMode="ltGray">
              <a:xfrm>
                <a:off x="1899" y="466"/>
                <a:ext cx="40" cy="58"/>
              </a:xfrm>
              <a:custGeom>
                <a:avLst/>
                <a:gdLst/>
                <a:ahLst/>
                <a:cxnLst>
                  <a:cxn ang="0">
                    <a:pos x="14" y="96"/>
                  </a:cxn>
                  <a:cxn ang="0">
                    <a:pos x="26" y="128"/>
                  </a:cxn>
                  <a:cxn ang="0">
                    <a:pos x="32" y="108"/>
                  </a:cxn>
                  <a:cxn ang="0">
                    <a:pos x="52" y="100"/>
                  </a:cxn>
                  <a:cxn ang="0">
                    <a:pos x="46" y="124"/>
                  </a:cxn>
                  <a:cxn ang="0">
                    <a:pos x="66" y="126"/>
                  </a:cxn>
                  <a:cxn ang="0">
                    <a:pos x="76" y="142"/>
                  </a:cxn>
                  <a:cxn ang="0">
                    <a:pos x="58" y="148"/>
                  </a:cxn>
                  <a:cxn ang="0">
                    <a:pos x="74" y="174"/>
                  </a:cxn>
                  <a:cxn ang="0">
                    <a:pos x="84" y="154"/>
                  </a:cxn>
                  <a:cxn ang="0">
                    <a:pos x="82" y="112"/>
                  </a:cxn>
                  <a:cxn ang="0">
                    <a:pos x="60" y="106"/>
                  </a:cxn>
                  <a:cxn ang="0">
                    <a:pos x="50" y="82"/>
                  </a:cxn>
                  <a:cxn ang="0">
                    <a:pos x="34" y="82"/>
                  </a:cxn>
                  <a:cxn ang="0">
                    <a:pos x="30" y="70"/>
                  </a:cxn>
                  <a:cxn ang="0">
                    <a:pos x="42" y="42"/>
                  </a:cxn>
                  <a:cxn ang="0">
                    <a:pos x="30" y="0"/>
                  </a:cxn>
                  <a:cxn ang="0">
                    <a:pos x="18" y="22"/>
                  </a:cxn>
                  <a:cxn ang="0">
                    <a:pos x="4" y="46"/>
                  </a:cxn>
                  <a:cxn ang="0">
                    <a:pos x="14" y="76"/>
                  </a:cxn>
                  <a:cxn ang="0">
                    <a:pos x="14" y="96"/>
                  </a:cxn>
                </a:cxnLst>
                <a:rect l="0" t="0" r="r" b="b"/>
                <a:pathLst>
                  <a:path w="94" h="174">
                    <a:moveTo>
                      <a:pt x="14" y="96"/>
                    </a:moveTo>
                    <a:cubicBezTo>
                      <a:pt x="11" y="109"/>
                      <a:pt x="15" y="120"/>
                      <a:pt x="26" y="128"/>
                    </a:cubicBezTo>
                    <a:cubicBezTo>
                      <a:pt x="34" y="120"/>
                      <a:pt x="35" y="119"/>
                      <a:pt x="32" y="108"/>
                    </a:cubicBezTo>
                    <a:cubicBezTo>
                      <a:pt x="35" y="92"/>
                      <a:pt x="39" y="92"/>
                      <a:pt x="52" y="100"/>
                    </a:cubicBezTo>
                    <a:cubicBezTo>
                      <a:pt x="59" y="110"/>
                      <a:pt x="49" y="114"/>
                      <a:pt x="46" y="124"/>
                    </a:cubicBezTo>
                    <a:cubicBezTo>
                      <a:pt x="50" y="137"/>
                      <a:pt x="57" y="129"/>
                      <a:pt x="66" y="126"/>
                    </a:cubicBezTo>
                    <a:cubicBezTo>
                      <a:pt x="77" y="129"/>
                      <a:pt x="79" y="131"/>
                      <a:pt x="76" y="142"/>
                    </a:cubicBezTo>
                    <a:cubicBezTo>
                      <a:pt x="67" y="139"/>
                      <a:pt x="65" y="141"/>
                      <a:pt x="58" y="148"/>
                    </a:cubicBezTo>
                    <a:cubicBezTo>
                      <a:pt x="60" y="160"/>
                      <a:pt x="62" y="170"/>
                      <a:pt x="74" y="174"/>
                    </a:cubicBezTo>
                    <a:cubicBezTo>
                      <a:pt x="77" y="165"/>
                      <a:pt x="74" y="157"/>
                      <a:pt x="84" y="154"/>
                    </a:cubicBezTo>
                    <a:cubicBezTo>
                      <a:pt x="91" y="143"/>
                      <a:pt x="94" y="122"/>
                      <a:pt x="82" y="112"/>
                    </a:cubicBezTo>
                    <a:cubicBezTo>
                      <a:pt x="77" y="108"/>
                      <a:pt x="66" y="108"/>
                      <a:pt x="60" y="106"/>
                    </a:cubicBezTo>
                    <a:cubicBezTo>
                      <a:pt x="65" y="92"/>
                      <a:pt x="66" y="87"/>
                      <a:pt x="50" y="82"/>
                    </a:cubicBezTo>
                    <a:cubicBezTo>
                      <a:pt x="48" y="82"/>
                      <a:pt x="37" y="86"/>
                      <a:pt x="34" y="82"/>
                    </a:cubicBezTo>
                    <a:cubicBezTo>
                      <a:pt x="32" y="79"/>
                      <a:pt x="30" y="70"/>
                      <a:pt x="30" y="70"/>
                    </a:cubicBezTo>
                    <a:cubicBezTo>
                      <a:pt x="32" y="54"/>
                      <a:pt x="32" y="52"/>
                      <a:pt x="42" y="42"/>
                    </a:cubicBezTo>
                    <a:cubicBezTo>
                      <a:pt x="41" y="30"/>
                      <a:pt x="45" y="5"/>
                      <a:pt x="30" y="0"/>
                    </a:cubicBezTo>
                    <a:cubicBezTo>
                      <a:pt x="14" y="4"/>
                      <a:pt x="16" y="4"/>
                      <a:pt x="18" y="22"/>
                    </a:cubicBezTo>
                    <a:cubicBezTo>
                      <a:pt x="16" y="39"/>
                      <a:pt x="15" y="35"/>
                      <a:pt x="4" y="46"/>
                    </a:cubicBezTo>
                    <a:cubicBezTo>
                      <a:pt x="0" y="59"/>
                      <a:pt x="5" y="67"/>
                      <a:pt x="14" y="76"/>
                    </a:cubicBezTo>
                    <a:cubicBezTo>
                      <a:pt x="15" y="80"/>
                      <a:pt x="17" y="93"/>
                      <a:pt x="14" y="96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05" name="Freeform 33"/>
              <p:cNvSpPr>
                <a:spLocks/>
              </p:cNvSpPr>
              <p:nvPr/>
            </p:nvSpPr>
            <p:spPr bwMode="ltGray">
              <a:xfrm>
                <a:off x="1909" y="508"/>
                <a:ext cx="14" cy="17"/>
              </a:xfrm>
              <a:custGeom>
                <a:avLst/>
                <a:gdLst/>
                <a:ahLst/>
                <a:cxnLst>
                  <a:cxn ang="0">
                    <a:pos x="6" y="24"/>
                  </a:cxn>
                  <a:cxn ang="0">
                    <a:pos x="12" y="0"/>
                  </a:cxn>
                  <a:cxn ang="0">
                    <a:pos x="20" y="16"/>
                  </a:cxn>
                  <a:cxn ang="0">
                    <a:pos x="22" y="24"/>
                  </a:cxn>
                  <a:cxn ang="0">
                    <a:pos x="28" y="26"/>
                  </a:cxn>
                  <a:cxn ang="0">
                    <a:pos x="32" y="38"/>
                  </a:cxn>
                  <a:cxn ang="0">
                    <a:pos x="18" y="50"/>
                  </a:cxn>
                  <a:cxn ang="0">
                    <a:pos x="6" y="24"/>
                  </a:cxn>
                </a:cxnLst>
                <a:rect l="0" t="0" r="r" b="b"/>
                <a:pathLst>
                  <a:path w="32" h="50">
                    <a:moveTo>
                      <a:pt x="6" y="24"/>
                    </a:moveTo>
                    <a:cubicBezTo>
                      <a:pt x="0" y="15"/>
                      <a:pt x="3" y="6"/>
                      <a:pt x="12" y="0"/>
                    </a:cubicBezTo>
                    <a:cubicBezTo>
                      <a:pt x="23" y="3"/>
                      <a:pt x="23" y="5"/>
                      <a:pt x="20" y="16"/>
                    </a:cubicBezTo>
                    <a:cubicBezTo>
                      <a:pt x="21" y="19"/>
                      <a:pt x="20" y="22"/>
                      <a:pt x="22" y="24"/>
                    </a:cubicBezTo>
                    <a:cubicBezTo>
                      <a:pt x="23" y="26"/>
                      <a:pt x="27" y="24"/>
                      <a:pt x="28" y="26"/>
                    </a:cubicBezTo>
                    <a:cubicBezTo>
                      <a:pt x="30" y="29"/>
                      <a:pt x="32" y="38"/>
                      <a:pt x="32" y="38"/>
                    </a:cubicBezTo>
                    <a:cubicBezTo>
                      <a:pt x="29" y="46"/>
                      <a:pt x="26" y="47"/>
                      <a:pt x="18" y="50"/>
                    </a:cubicBezTo>
                    <a:cubicBezTo>
                      <a:pt x="12" y="41"/>
                      <a:pt x="18" y="24"/>
                      <a:pt x="6" y="24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06" name="Freeform 34"/>
              <p:cNvSpPr>
                <a:spLocks/>
              </p:cNvSpPr>
              <p:nvPr/>
            </p:nvSpPr>
            <p:spPr bwMode="ltGray">
              <a:xfrm>
                <a:off x="1881" y="512"/>
                <a:ext cx="19" cy="17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22" y="20"/>
                  </a:cxn>
                  <a:cxn ang="0">
                    <a:pos x="36" y="0"/>
                  </a:cxn>
                  <a:cxn ang="0">
                    <a:pos x="24" y="28"/>
                  </a:cxn>
                  <a:cxn ang="0">
                    <a:pos x="2" y="50"/>
                  </a:cxn>
                  <a:cxn ang="0">
                    <a:pos x="0" y="44"/>
                  </a:cxn>
                </a:cxnLst>
                <a:rect l="0" t="0" r="r" b="b"/>
                <a:pathLst>
                  <a:path w="43" h="50">
                    <a:moveTo>
                      <a:pt x="0" y="44"/>
                    </a:moveTo>
                    <a:cubicBezTo>
                      <a:pt x="6" y="38"/>
                      <a:pt x="18" y="29"/>
                      <a:pt x="22" y="20"/>
                    </a:cubicBezTo>
                    <a:cubicBezTo>
                      <a:pt x="27" y="10"/>
                      <a:pt x="25" y="4"/>
                      <a:pt x="36" y="0"/>
                    </a:cubicBezTo>
                    <a:cubicBezTo>
                      <a:pt x="43" y="11"/>
                      <a:pt x="36" y="24"/>
                      <a:pt x="24" y="28"/>
                    </a:cubicBezTo>
                    <a:cubicBezTo>
                      <a:pt x="21" y="38"/>
                      <a:pt x="12" y="47"/>
                      <a:pt x="2" y="50"/>
                    </a:cubicBezTo>
                    <a:cubicBezTo>
                      <a:pt x="1" y="48"/>
                      <a:pt x="0" y="44"/>
                      <a:pt x="0" y="44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07" name="Freeform 35"/>
              <p:cNvSpPr>
                <a:spLocks/>
              </p:cNvSpPr>
              <p:nvPr/>
            </p:nvSpPr>
            <p:spPr bwMode="ltGray">
              <a:xfrm>
                <a:off x="2930" y="489"/>
                <a:ext cx="299" cy="179"/>
              </a:xfrm>
              <a:custGeom>
                <a:avLst/>
                <a:gdLst/>
                <a:ahLst/>
                <a:cxnLst>
                  <a:cxn ang="0">
                    <a:pos x="21" y="280"/>
                  </a:cxn>
                  <a:cxn ang="0">
                    <a:pos x="24" y="250"/>
                  </a:cxn>
                  <a:cxn ang="0">
                    <a:pos x="22" y="245"/>
                  </a:cxn>
                  <a:cxn ang="0">
                    <a:pos x="16" y="218"/>
                  </a:cxn>
                  <a:cxn ang="0">
                    <a:pos x="4" y="215"/>
                  </a:cxn>
                  <a:cxn ang="0">
                    <a:pos x="0" y="191"/>
                  </a:cxn>
                  <a:cxn ang="0">
                    <a:pos x="12" y="180"/>
                  </a:cxn>
                  <a:cxn ang="0">
                    <a:pos x="6" y="165"/>
                  </a:cxn>
                  <a:cxn ang="0">
                    <a:pos x="2" y="160"/>
                  </a:cxn>
                  <a:cxn ang="0">
                    <a:pos x="28" y="120"/>
                  </a:cxn>
                  <a:cxn ang="0">
                    <a:pos x="44" y="96"/>
                  </a:cxn>
                  <a:cxn ang="0">
                    <a:pos x="42" y="70"/>
                  </a:cxn>
                  <a:cxn ang="0">
                    <a:pos x="24" y="43"/>
                  </a:cxn>
                  <a:cxn ang="0">
                    <a:pos x="20" y="32"/>
                  </a:cxn>
                  <a:cxn ang="0">
                    <a:pos x="26" y="36"/>
                  </a:cxn>
                  <a:cxn ang="0">
                    <a:pos x="48" y="35"/>
                  </a:cxn>
                  <a:cxn ang="0">
                    <a:pos x="64" y="11"/>
                  </a:cxn>
                  <a:cxn ang="0">
                    <a:pos x="82" y="0"/>
                  </a:cxn>
                  <a:cxn ang="0">
                    <a:pos x="88" y="2"/>
                  </a:cxn>
                  <a:cxn ang="0">
                    <a:pos x="92" y="9"/>
                  </a:cxn>
                  <a:cxn ang="0">
                    <a:pos x="98" y="5"/>
                  </a:cxn>
                  <a:cxn ang="0">
                    <a:pos x="110" y="8"/>
                  </a:cxn>
                  <a:cxn ang="0">
                    <a:pos x="116" y="9"/>
                  </a:cxn>
                  <a:cxn ang="0">
                    <a:pos x="141" y="14"/>
                  </a:cxn>
                  <a:cxn ang="0">
                    <a:pos x="155" y="24"/>
                  </a:cxn>
                  <a:cxn ang="0">
                    <a:pos x="167" y="17"/>
                  </a:cxn>
                  <a:cxn ang="0">
                    <a:pos x="173" y="14"/>
                  </a:cxn>
                  <a:cxn ang="0">
                    <a:pos x="195" y="14"/>
                  </a:cxn>
                  <a:cxn ang="0">
                    <a:pos x="211" y="32"/>
                  </a:cxn>
                  <a:cxn ang="0">
                    <a:pos x="231" y="59"/>
                  </a:cxn>
                  <a:cxn ang="0">
                    <a:pos x="245" y="70"/>
                  </a:cxn>
                  <a:cxn ang="0">
                    <a:pos x="257" y="68"/>
                  </a:cxn>
                  <a:cxn ang="0">
                    <a:pos x="270" y="65"/>
                  </a:cxn>
                  <a:cxn ang="0">
                    <a:pos x="290" y="71"/>
                  </a:cxn>
                  <a:cxn ang="0">
                    <a:pos x="300" y="81"/>
                  </a:cxn>
                  <a:cxn ang="0">
                    <a:pos x="308" y="90"/>
                  </a:cxn>
                  <a:cxn ang="0">
                    <a:pos x="318" y="111"/>
                  </a:cxn>
                  <a:cxn ang="0">
                    <a:pos x="322" y="120"/>
                  </a:cxn>
                  <a:cxn ang="0">
                    <a:pos x="324" y="125"/>
                  </a:cxn>
                  <a:cxn ang="0">
                    <a:pos x="310" y="142"/>
                  </a:cxn>
                  <a:cxn ang="0">
                    <a:pos x="322" y="141"/>
                  </a:cxn>
                  <a:cxn ang="0">
                    <a:pos x="342" y="155"/>
                  </a:cxn>
                  <a:cxn ang="0">
                    <a:pos x="364" y="157"/>
                  </a:cxn>
                  <a:cxn ang="0">
                    <a:pos x="380" y="168"/>
                  </a:cxn>
                  <a:cxn ang="0">
                    <a:pos x="382" y="172"/>
                  </a:cxn>
                  <a:cxn ang="0">
                    <a:pos x="382" y="176"/>
                  </a:cxn>
                  <a:cxn ang="0">
                    <a:pos x="394" y="172"/>
                  </a:cxn>
                  <a:cxn ang="0">
                    <a:pos x="400" y="171"/>
                  </a:cxn>
                  <a:cxn ang="0">
                    <a:pos x="439" y="185"/>
                  </a:cxn>
                  <a:cxn ang="0">
                    <a:pos x="447" y="199"/>
                  </a:cxn>
                  <a:cxn ang="0">
                    <a:pos x="465" y="201"/>
                  </a:cxn>
                  <a:cxn ang="0">
                    <a:pos x="471" y="215"/>
                  </a:cxn>
                  <a:cxn ang="0">
                    <a:pos x="451" y="258"/>
                  </a:cxn>
                  <a:cxn ang="0">
                    <a:pos x="435" y="281"/>
                  </a:cxn>
                </a:cxnLst>
                <a:rect l="0" t="0" r="r" b="b"/>
                <a:pathLst>
                  <a:path w="471" h="281">
                    <a:moveTo>
                      <a:pt x="21" y="280"/>
                    </a:moveTo>
                    <a:cubicBezTo>
                      <a:pt x="32" y="281"/>
                      <a:pt x="25" y="253"/>
                      <a:pt x="24" y="250"/>
                    </a:cubicBezTo>
                    <a:cubicBezTo>
                      <a:pt x="23" y="248"/>
                      <a:pt x="22" y="245"/>
                      <a:pt x="22" y="245"/>
                    </a:cubicBezTo>
                    <a:cubicBezTo>
                      <a:pt x="21" y="243"/>
                      <a:pt x="20" y="221"/>
                      <a:pt x="16" y="218"/>
                    </a:cubicBezTo>
                    <a:cubicBezTo>
                      <a:pt x="13" y="216"/>
                      <a:pt x="4" y="215"/>
                      <a:pt x="4" y="215"/>
                    </a:cubicBezTo>
                    <a:cubicBezTo>
                      <a:pt x="0" y="207"/>
                      <a:pt x="3" y="200"/>
                      <a:pt x="0" y="191"/>
                    </a:cubicBezTo>
                    <a:cubicBezTo>
                      <a:pt x="2" y="185"/>
                      <a:pt x="7" y="186"/>
                      <a:pt x="12" y="180"/>
                    </a:cubicBezTo>
                    <a:cubicBezTo>
                      <a:pt x="14" y="172"/>
                      <a:pt x="14" y="169"/>
                      <a:pt x="6" y="165"/>
                    </a:cubicBezTo>
                    <a:cubicBezTo>
                      <a:pt x="4" y="163"/>
                      <a:pt x="2" y="162"/>
                      <a:pt x="2" y="160"/>
                    </a:cubicBezTo>
                    <a:cubicBezTo>
                      <a:pt x="2" y="150"/>
                      <a:pt x="16" y="123"/>
                      <a:pt x="28" y="120"/>
                    </a:cubicBezTo>
                    <a:cubicBezTo>
                      <a:pt x="32" y="111"/>
                      <a:pt x="40" y="105"/>
                      <a:pt x="44" y="96"/>
                    </a:cubicBezTo>
                    <a:cubicBezTo>
                      <a:pt x="39" y="83"/>
                      <a:pt x="38" y="85"/>
                      <a:pt x="42" y="70"/>
                    </a:cubicBezTo>
                    <a:cubicBezTo>
                      <a:pt x="38" y="60"/>
                      <a:pt x="34" y="48"/>
                      <a:pt x="24" y="43"/>
                    </a:cubicBezTo>
                    <a:cubicBezTo>
                      <a:pt x="18" y="36"/>
                      <a:pt x="10" y="37"/>
                      <a:pt x="20" y="32"/>
                    </a:cubicBezTo>
                    <a:cubicBezTo>
                      <a:pt x="27" y="34"/>
                      <a:pt x="26" y="32"/>
                      <a:pt x="26" y="36"/>
                    </a:cubicBezTo>
                    <a:cubicBezTo>
                      <a:pt x="34" y="41"/>
                      <a:pt x="39" y="39"/>
                      <a:pt x="48" y="35"/>
                    </a:cubicBezTo>
                    <a:cubicBezTo>
                      <a:pt x="45" y="22"/>
                      <a:pt x="48" y="14"/>
                      <a:pt x="64" y="11"/>
                    </a:cubicBezTo>
                    <a:cubicBezTo>
                      <a:pt x="71" y="8"/>
                      <a:pt x="75" y="3"/>
                      <a:pt x="82" y="0"/>
                    </a:cubicBezTo>
                    <a:cubicBezTo>
                      <a:pt x="84" y="1"/>
                      <a:pt x="88" y="0"/>
                      <a:pt x="88" y="2"/>
                    </a:cubicBezTo>
                    <a:cubicBezTo>
                      <a:pt x="90" y="12"/>
                      <a:pt x="75" y="13"/>
                      <a:pt x="92" y="9"/>
                    </a:cubicBezTo>
                    <a:cubicBezTo>
                      <a:pt x="94" y="8"/>
                      <a:pt x="96" y="5"/>
                      <a:pt x="98" y="5"/>
                    </a:cubicBezTo>
                    <a:cubicBezTo>
                      <a:pt x="102" y="4"/>
                      <a:pt x="106" y="7"/>
                      <a:pt x="110" y="8"/>
                    </a:cubicBezTo>
                    <a:cubicBezTo>
                      <a:pt x="112" y="8"/>
                      <a:pt x="116" y="9"/>
                      <a:pt x="116" y="9"/>
                    </a:cubicBezTo>
                    <a:cubicBezTo>
                      <a:pt x="122" y="16"/>
                      <a:pt x="129" y="13"/>
                      <a:pt x="141" y="14"/>
                    </a:cubicBezTo>
                    <a:cubicBezTo>
                      <a:pt x="143" y="21"/>
                      <a:pt x="147" y="22"/>
                      <a:pt x="155" y="24"/>
                    </a:cubicBezTo>
                    <a:cubicBezTo>
                      <a:pt x="159" y="22"/>
                      <a:pt x="163" y="20"/>
                      <a:pt x="167" y="17"/>
                    </a:cubicBezTo>
                    <a:cubicBezTo>
                      <a:pt x="169" y="16"/>
                      <a:pt x="173" y="14"/>
                      <a:pt x="173" y="14"/>
                    </a:cubicBezTo>
                    <a:cubicBezTo>
                      <a:pt x="195" y="26"/>
                      <a:pt x="175" y="20"/>
                      <a:pt x="195" y="14"/>
                    </a:cubicBezTo>
                    <a:cubicBezTo>
                      <a:pt x="207" y="17"/>
                      <a:pt x="201" y="26"/>
                      <a:pt x="211" y="32"/>
                    </a:cubicBezTo>
                    <a:cubicBezTo>
                      <a:pt x="214" y="38"/>
                      <a:pt x="224" y="55"/>
                      <a:pt x="231" y="59"/>
                    </a:cubicBezTo>
                    <a:cubicBezTo>
                      <a:pt x="241" y="70"/>
                      <a:pt x="235" y="67"/>
                      <a:pt x="245" y="70"/>
                    </a:cubicBezTo>
                    <a:cubicBezTo>
                      <a:pt x="249" y="69"/>
                      <a:pt x="253" y="69"/>
                      <a:pt x="257" y="68"/>
                    </a:cubicBezTo>
                    <a:cubicBezTo>
                      <a:pt x="261" y="67"/>
                      <a:pt x="270" y="65"/>
                      <a:pt x="270" y="65"/>
                    </a:cubicBezTo>
                    <a:cubicBezTo>
                      <a:pt x="278" y="66"/>
                      <a:pt x="283" y="67"/>
                      <a:pt x="290" y="71"/>
                    </a:cubicBezTo>
                    <a:cubicBezTo>
                      <a:pt x="304" y="88"/>
                      <a:pt x="282" y="62"/>
                      <a:pt x="300" y="81"/>
                    </a:cubicBezTo>
                    <a:cubicBezTo>
                      <a:pt x="302" y="84"/>
                      <a:pt x="308" y="90"/>
                      <a:pt x="308" y="90"/>
                    </a:cubicBezTo>
                    <a:cubicBezTo>
                      <a:pt x="311" y="98"/>
                      <a:pt x="315" y="103"/>
                      <a:pt x="318" y="111"/>
                    </a:cubicBezTo>
                    <a:cubicBezTo>
                      <a:pt x="319" y="114"/>
                      <a:pt x="321" y="117"/>
                      <a:pt x="322" y="120"/>
                    </a:cubicBezTo>
                    <a:cubicBezTo>
                      <a:pt x="323" y="122"/>
                      <a:pt x="324" y="125"/>
                      <a:pt x="324" y="125"/>
                    </a:cubicBezTo>
                    <a:cubicBezTo>
                      <a:pt x="321" y="132"/>
                      <a:pt x="313" y="134"/>
                      <a:pt x="310" y="142"/>
                    </a:cubicBezTo>
                    <a:cubicBezTo>
                      <a:pt x="313" y="151"/>
                      <a:pt x="317" y="146"/>
                      <a:pt x="322" y="141"/>
                    </a:cubicBezTo>
                    <a:cubicBezTo>
                      <a:pt x="341" y="143"/>
                      <a:pt x="339" y="142"/>
                      <a:pt x="342" y="155"/>
                    </a:cubicBezTo>
                    <a:cubicBezTo>
                      <a:pt x="351" y="150"/>
                      <a:pt x="355" y="152"/>
                      <a:pt x="364" y="157"/>
                    </a:cubicBezTo>
                    <a:cubicBezTo>
                      <a:pt x="369" y="162"/>
                      <a:pt x="372" y="166"/>
                      <a:pt x="380" y="168"/>
                    </a:cubicBezTo>
                    <a:cubicBezTo>
                      <a:pt x="381" y="169"/>
                      <a:pt x="383" y="171"/>
                      <a:pt x="382" y="172"/>
                    </a:cubicBezTo>
                    <a:cubicBezTo>
                      <a:pt x="380" y="176"/>
                      <a:pt x="368" y="172"/>
                      <a:pt x="382" y="176"/>
                    </a:cubicBezTo>
                    <a:cubicBezTo>
                      <a:pt x="386" y="175"/>
                      <a:pt x="390" y="173"/>
                      <a:pt x="394" y="172"/>
                    </a:cubicBezTo>
                    <a:cubicBezTo>
                      <a:pt x="396" y="172"/>
                      <a:pt x="400" y="171"/>
                      <a:pt x="400" y="171"/>
                    </a:cubicBezTo>
                    <a:cubicBezTo>
                      <a:pt x="413" y="177"/>
                      <a:pt x="427" y="179"/>
                      <a:pt x="439" y="185"/>
                    </a:cubicBezTo>
                    <a:cubicBezTo>
                      <a:pt x="441" y="190"/>
                      <a:pt x="445" y="194"/>
                      <a:pt x="447" y="199"/>
                    </a:cubicBezTo>
                    <a:cubicBezTo>
                      <a:pt x="453" y="198"/>
                      <a:pt x="460" y="195"/>
                      <a:pt x="465" y="201"/>
                    </a:cubicBezTo>
                    <a:cubicBezTo>
                      <a:pt x="468" y="205"/>
                      <a:pt x="471" y="215"/>
                      <a:pt x="471" y="215"/>
                    </a:cubicBezTo>
                    <a:cubicBezTo>
                      <a:pt x="468" y="231"/>
                      <a:pt x="469" y="248"/>
                      <a:pt x="451" y="258"/>
                    </a:cubicBezTo>
                    <a:cubicBezTo>
                      <a:pt x="447" y="262"/>
                      <a:pt x="437" y="275"/>
                      <a:pt x="435" y="281"/>
                    </a:cubicBezTo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08" name="Freeform 36"/>
              <p:cNvSpPr>
                <a:spLocks/>
              </p:cNvSpPr>
              <p:nvPr/>
            </p:nvSpPr>
            <p:spPr bwMode="ltGray">
              <a:xfrm>
                <a:off x="2534" y="242"/>
                <a:ext cx="420" cy="283"/>
              </a:xfrm>
              <a:custGeom>
                <a:avLst/>
                <a:gdLst/>
                <a:ahLst/>
                <a:cxnLst>
                  <a:cxn ang="0">
                    <a:pos x="406" y="6"/>
                  </a:cxn>
                  <a:cxn ang="0">
                    <a:pos x="502" y="34"/>
                  </a:cxn>
                  <a:cxn ang="0">
                    <a:pos x="550" y="38"/>
                  </a:cxn>
                  <a:cxn ang="0">
                    <a:pos x="578" y="130"/>
                  </a:cxn>
                  <a:cxn ang="0">
                    <a:pos x="586" y="90"/>
                  </a:cxn>
                  <a:cxn ang="0">
                    <a:pos x="606" y="70"/>
                  </a:cxn>
                  <a:cxn ang="0">
                    <a:pos x="642" y="126"/>
                  </a:cxn>
                  <a:cxn ang="0">
                    <a:pos x="682" y="98"/>
                  </a:cxn>
                  <a:cxn ang="0">
                    <a:pos x="706" y="86"/>
                  </a:cxn>
                  <a:cxn ang="0">
                    <a:pos x="762" y="2"/>
                  </a:cxn>
                  <a:cxn ang="0">
                    <a:pos x="798" y="70"/>
                  </a:cxn>
                  <a:cxn ang="0">
                    <a:pos x="798" y="130"/>
                  </a:cxn>
                  <a:cxn ang="0">
                    <a:pos x="790" y="158"/>
                  </a:cxn>
                  <a:cxn ang="0">
                    <a:pos x="766" y="162"/>
                  </a:cxn>
                  <a:cxn ang="0">
                    <a:pos x="762" y="186"/>
                  </a:cxn>
                  <a:cxn ang="0">
                    <a:pos x="802" y="226"/>
                  </a:cxn>
                  <a:cxn ang="0">
                    <a:pos x="786" y="322"/>
                  </a:cxn>
                  <a:cxn ang="0">
                    <a:pos x="830" y="414"/>
                  </a:cxn>
                  <a:cxn ang="0">
                    <a:pos x="854" y="450"/>
                  </a:cxn>
                  <a:cxn ang="0">
                    <a:pos x="830" y="450"/>
                  </a:cxn>
                  <a:cxn ang="0">
                    <a:pos x="746" y="378"/>
                  </a:cxn>
                  <a:cxn ang="0">
                    <a:pos x="678" y="402"/>
                  </a:cxn>
                  <a:cxn ang="0">
                    <a:pos x="590" y="442"/>
                  </a:cxn>
                  <a:cxn ang="0">
                    <a:pos x="642" y="578"/>
                  </a:cxn>
                  <a:cxn ang="0">
                    <a:pos x="710" y="610"/>
                  </a:cxn>
                  <a:cxn ang="0">
                    <a:pos x="738" y="550"/>
                  </a:cxn>
                  <a:cxn ang="0">
                    <a:pos x="774" y="570"/>
                  </a:cxn>
                  <a:cxn ang="0">
                    <a:pos x="766" y="630"/>
                  </a:cxn>
                  <a:cxn ang="0">
                    <a:pos x="802" y="670"/>
                  </a:cxn>
                  <a:cxn ang="0">
                    <a:pos x="838" y="658"/>
                  </a:cxn>
                  <a:cxn ang="0">
                    <a:pos x="922" y="806"/>
                  </a:cxn>
                  <a:cxn ang="0">
                    <a:pos x="942" y="826"/>
                  </a:cxn>
                  <a:cxn ang="0">
                    <a:pos x="874" y="810"/>
                  </a:cxn>
                  <a:cxn ang="0">
                    <a:pos x="830" y="758"/>
                  </a:cxn>
                  <a:cxn ang="0">
                    <a:pos x="778" y="710"/>
                  </a:cxn>
                  <a:cxn ang="0">
                    <a:pos x="702" y="662"/>
                  </a:cxn>
                  <a:cxn ang="0">
                    <a:pos x="614" y="646"/>
                  </a:cxn>
                  <a:cxn ang="0">
                    <a:pos x="506" y="594"/>
                  </a:cxn>
                  <a:cxn ang="0">
                    <a:pos x="462" y="506"/>
                  </a:cxn>
                  <a:cxn ang="0">
                    <a:pos x="430" y="462"/>
                  </a:cxn>
                  <a:cxn ang="0">
                    <a:pos x="382" y="430"/>
                  </a:cxn>
                  <a:cxn ang="0">
                    <a:pos x="342" y="370"/>
                  </a:cxn>
                  <a:cxn ang="0">
                    <a:pos x="354" y="414"/>
                  </a:cxn>
                  <a:cxn ang="0">
                    <a:pos x="418" y="494"/>
                  </a:cxn>
                  <a:cxn ang="0">
                    <a:pos x="422" y="526"/>
                  </a:cxn>
                  <a:cxn ang="0">
                    <a:pos x="394" y="498"/>
                  </a:cxn>
                  <a:cxn ang="0">
                    <a:pos x="354" y="466"/>
                  </a:cxn>
                  <a:cxn ang="0">
                    <a:pos x="314" y="402"/>
                  </a:cxn>
                  <a:cxn ang="0">
                    <a:pos x="266" y="346"/>
                  </a:cxn>
                  <a:cxn ang="0">
                    <a:pos x="210" y="314"/>
                  </a:cxn>
                  <a:cxn ang="0">
                    <a:pos x="154" y="238"/>
                  </a:cxn>
                  <a:cxn ang="0">
                    <a:pos x="66" y="66"/>
                  </a:cxn>
                  <a:cxn ang="0">
                    <a:pos x="34" y="38"/>
                  </a:cxn>
                  <a:cxn ang="0">
                    <a:pos x="46" y="22"/>
                  </a:cxn>
                  <a:cxn ang="0">
                    <a:pos x="102" y="70"/>
                  </a:cxn>
                </a:cxnLst>
                <a:rect l="0" t="0" r="r" b="b"/>
                <a:pathLst>
                  <a:path w="984" h="844">
                    <a:moveTo>
                      <a:pt x="82" y="38"/>
                    </a:moveTo>
                    <a:lnTo>
                      <a:pt x="406" y="6"/>
                    </a:lnTo>
                    <a:cubicBezTo>
                      <a:pt x="497" y="22"/>
                      <a:pt x="465" y="0"/>
                      <a:pt x="474" y="54"/>
                    </a:cubicBezTo>
                    <a:cubicBezTo>
                      <a:pt x="492" y="48"/>
                      <a:pt x="484" y="40"/>
                      <a:pt x="502" y="34"/>
                    </a:cubicBezTo>
                    <a:cubicBezTo>
                      <a:pt x="510" y="37"/>
                      <a:pt x="517" y="46"/>
                      <a:pt x="526" y="46"/>
                    </a:cubicBezTo>
                    <a:cubicBezTo>
                      <a:pt x="534" y="46"/>
                      <a:pt x="550" y="38"/>
                      <a:pt x="550" y="38"/>
                    </a:cubicBezTo>
                    <a:cubicBezTo>
                      <a:pt x="556" y="55"/>
                      <a:pt x="552" y="60"/>
                      <a:pt x="542" y="74"/>
                    </a:cubicBezTo>
                    <a:cubicBezTo>
                      <a:pt x="555" y="114"/>
                      <a:pt x="550" y="102"/>
                      <a:pt x="578" y="130"/>
                    </a:cubicBezTo>
                    <a:cubicBezTo>
                      <a:pt x="584" y="148"/>
                      <a:pt x="590" y="148"/>
                      <a:pt x="606" y="138"/>
                    </a:cubicBezTo>
                    <a:cubicBezTo>
                      <a:pt x="600" y="119"/>
                      <a:pt x="594" y="107"/>
                      <a:pt x="586" y="90"/>
                    </a:cubicBezTo>
                    <a:cubicBezTo>
                      <a:pt x="583" y="82"/>
                      <a:pt x="578" y="66"/>
                      <a:pt x="578" y="66"/>
                    </a:cubicBezTo>
                    <a:cubicBezTo>
                      <a:pt x="585" y="44"/>
                      <a:pt x="597" y="56"/>
                      <a:pt x="606" y="70"/>
                    </a:cubicBezTo>
                    <a:cubicBezTo>
                      <a:pt x="609" y="86"/>
                      <a:pt x="608" y="117"/>
                      <a:pt x="626" y="90"/>
                    </a:cubicBezTo>
                    <a:cubicBezTo>
                      <a:pt x="648" y="97"/>
                      <a:pt x="646" y="104"/>
                      <a:pt x="642" y="126"/>
                    </a:cubicBezTo>
                    <a:cubicBezTo>
                      <a:pt x="650" y="150"/>
                      <a:pt x="665" y="141"/>
                      <a:pt x="682" y="130"/>
                    </a:cubicBezTo>
                    <a:cubicBezTo>
                      <a:pt x="689" y="108"/>
                      <a:pt x="673" y="124"/>
                      <a:pt x="682" y="98"/>
                    </a:cubicBezTo>
                    <a:cubicBezTo>
                      <a:pt x="683" y="94"/>
                      <a:pt x="690" y="96"/>
                      <a:pt x="694" y="94"/>
                    </a:cubicBezTo>
                    <a:cubicBezTo>
                      <a:pt x="698" y="92"/>
                      <a:pt x="702" y="89"/>
                      <a:pt x="706" y="86"/>
                    </a:cubicBezTo>
                    <a:cubicBezTo>
                      <a:pt x="717" y="54"/>
                      <a:pt x="688" y="54"/>
                      <a:pt x="742" y="46"/>
                    </a:cubicBezTo>
                    <a:cubicBezTo>
                      <a:pt x="748" y="27"/>
                      <a:pt x="741" y="9"/>
                      <a:pt x="762" y="2"/>
                    </a:cubicBezTo>
                    <a:cubicBezTo>
                      <a:pt x="788" y="11"/>
                      <a:pt x="777" y="38"/>
                      <a:pt x="802" y="46"/>
                    </a:cubicBezTo>
                    <a:cubicBezTo>
                      <a:pt x="831" y="36"/>
                      <a:pt x="805" y="63"/>
                      <a:pt x="798" y="70"/>
                    </a:cubicBezTo>
                    <a:cubicBezTo>
                      <a:pt x="789" y="96"/>
                      <a:pt x="787" y="96"/>
                      <a:pt x="802" y="118"/>
                    </a:cubicBezTo>
                    <a:cubicBezTo>
                      <a:pt x="801" y="122"/>
                      <a:pt x="801" y="127"/>
                      <a:pt x="798" y="130"/>
                    </a:cubicBezTo>
                    <a:cubicBezTo>
                      <a:pt x="794" y="133"/>
                      <a:pt x="784" y="129"/>
                      <a:pt x="782" y="134"/>
                    </a:cubicBezTo>
                    <a:cubicBezTo>
                      <a:pt x="780" y="142"/>
                      <a:pt x="790" y="158"/>
                      <a:pt x="790" y="158"/>
                    </a:cubicBezTo>
                    <a:cubicBezTo>
                      <a:pt x="786" y="161"/>
                      <a:pt x="783" y="165"/>
                      <a:pt x="778" y="166"/>
                    </a:cubicBezTo>
                    <a:cubicBezTo>
                      <a:pt x="774" y="167"/>
                      <a:pt x="769" y="159"/>
                      <a:pt x="766" y="162"/>
                    </a:cubicBezTo>
                    <a:cubicBezTo>
                      <a:pt x="758" y="170"/>
                      <a:pt x="794" y="182"/>
                      <a:pt x="794" y="182"/>
                    </a:cubicBezTo>
                    <a:cubicBezTo>
                      <a:pt x="804" y="211"/>
                      <a:pt x="775" y="190"/>
                      <a:pt x="762" y="186"/>
                    </a:cubicBezTo>
                    <a:cubicBezTo>
                      <a:pt x="767" y="194"/>
                      <a:pt x="773" y="202"/>
                      <a:pt x="778" y="210"/>
                    </a:cubicBezTo>
                    <a:cubicBezTo>
                      <a:pt x="783" y="218"/>
                      <a:pt x="802" y="226"/>
                      <a:pt x="802" y="226"/>
                    </a:cubicBezTo>
                    <a:cubicBezTo>
                      <a:pt x="813" y="242"/>
                      <a:pt x="804" y="245"/>
                      <a:pt x="810" y="262"/>
                    </a:cubicBezTo>
                    <a:cubicBezTo>
                      <a:pt x="803" y="282"/>
                      <a:pt x="793" y="301"/>
                      <a:pt x="786" y="322"/>
                    </a:cubicBezTo>
                    <a:cubicBezTo>
                      <a:pt x="783" y="330"/>
                      <a:pt x="778" y="346"/>
                      <a:pt x="778" y="346"/>
                    </a:cubicBezTo>
                    <a:cubicBezTo>
                      <a:pt x="785" y="366"/>
                      <a:pt x="817" y="394"/>
                      <a:pt x="830" y="414"/>
                    </a:cubicBezTo>
                    <a:cubicBezTo>
                      <a:pt x="835" y="422"/>
                      <a:pt x="841" y="430"/>
                      <a:pt x="846" y="438"/>
                    </a:cubicBezTo>
                    <a:cubicBezTo>
                      <a:pt x="849" y="442"/>
                      <a:pt x="854" y="450"/>
                      <a:pt x="854" y="450"/>
                    </a:cubicBezTo>
                    <a:cubicBezTo>
                      <a:pt x="853" y="457"/>
                      <a:pt x="855" y="466"/>
                      <a:pt x="850" y="470"/>
                    </a:cubicBezTo>
                    <a:cubicBezTo>
                      <a:pt x="844" y="475"/>
                      <a:pt x="831" y="451"/>
                      <a:pt x="830" y="450"/>
                    </a:cubicBezTo>
                    <a:cubicBezTo>
                      <a:pt x="811" y="431"/>
                      <a:pt x="789" y="421"/>
                      <a:pt x="774" y="398"/>
                    </a:cubicBezTo>
                    <a:cubicBezTo>
                      <a:pt x="769" y="379"/>
                      <a:pt x="766" y="371"/>
                      <a:pt x="746" y="378"/>
                    </a:cubicBezTo>
                    <a:cubicBezTo>
                      <a:pt x="717" y="368"/>
                      <a:pt x="730" y="368"/>
                      <a:pt x="706" y="374"/>
                    </a:cubicBezTo>
                    <a:cubicBezTo>
                      <a:pt x="688" y="402"/>
                      <a:pt x="699" y="395"/>
                      <a:pt x="678" y="402"/>
                    </a:cubicBezTo>
                    <a:cubicBezTo>
                      <a:pt x="654" y="386"/>
                      <a:pt x="650" y="390"/>
                      <a:pt x="618" y="394"/>
                    </a:cubicBezTo>
                    <a:cubicBezTo>
                      <a:pt x="607" y="411"/>
                      <a:pt x="601" y="426"/>
                      <a:pt x="590" y="442"/>
                    </a:cubicBezTo>
                    <a:cubicBezTo>
                      <a:pt x="600" y="471"/>
                      <a:pt x="593" y="459"/>
                      <a:pt x="606" y="478"/>
                    </a:cubicBezTo>
                    <a:cubicBezTo>
                      <a:pt x="593" y="518"/>
                      <a:pt x="622" y="548"/>
                      <a:pt x="642" y="578"/>
                    </a:cubicBezTo>
                    <a:cubicBezTo>
                      <a:pt x="651" y="591"/>
                      <a:pt x="651" y="601"/>
                      <a:pt x="666" y="606"/>
                    </a:cubicBezTo>
                    <a:cubicBezTo>
                      <a:pt x="680" y="627"/>
                      <a:pt x="691" y="623"/>
                      <a:pt x="710" y="610"/>
                    </a:cubicBezTo>
                    <a:cubicBezTo>
                      <a:pt x="729" y="616"/>
                      <a:pt x="729" y="606"/>
                      <a:pt x="734" y="590"/>
                    </a:cubicBezTo>
                    <a:cubicBezTo>
                      <a:pt x="735" y="577"/>
                      <a:pt x="731" y="562"/>
                      <a:pt x="738" y="550"/>
                    </a:cubicBezTo>
                    <a:cubicBezTo>
                      <a:pt x="742" y="543"/>
                      <a:pt x="762" y="542"/>
                      <a:pt x="762" y="542"/>
                    </a:cubicBezTo>
                    <a:cubicBezTo>
                      <a:pt x="783" y="547"/>
                      <a:pt x="786" y="552"/>
                      <a:pt x="774" y="570"/>
                    </a:cubicBezTo>
                    <a:cubicBezTo>
                      <a:pt x="779" y="590"/>
                      <a:pt x="790" y="605"/>
                      <a:pt x="770" y="618"/>
                    </a:cubicBezTo>
                    <a:cubicBezTo>
                      <a:pt x="769" y="622"/>
                      <a:pt x="764" y="626"/>
                      <a:pt x="766" y="630"/>
                    </a:cubicBezTo>
                    <a:cubicBezTo>
                      <a:pt x="768" y="634"/>
                      <a:pt x="775" y="634"/>
                      <a:pt x="778" y="638"/>
                    </a:cubicBezTo>
                    <a:cubicBezTo>
                      <a:pt x="788" y="651"/>
                      <a:pt x="786" y="660"/>
                      <a:pt x="802" y="670"/>
                    </a:cubicBezTo>
                    <a:cubicBezTo>
                      <a:pt x="810" y="667"/>
                      <a:pt x="818" y="665"/>
                      <a:pt x="826" y="662"/>
                    </a:cubicBezTo>
                    <a:cubicBezTo>
                      <a:pt x="830" y="661"/>
                      <a:pt x="838" y="658"/>
                      <a:pt x="838" y="658"/>
                    </a:cubicBezTo>
                    <a:cubicBezTo>
                      <a:pt x="857" y="664"/>
                      <a:pt x="864" y="680"/>
                      <a:pt x="870" y="698"/>
                    </a:cubicBezTo>
                    <a:cubicBezTo>
                      <a:pt x="859" y="731"/>
                      <a:pt x="887" y="794"/>
                      <a:pt x="922" y="806"/>
                    </a:cubicBezTo>
                    <a:cubicBezTo>
                      <a:pt x="938" y="801"/>
                      <a:pt x="941" y="792"/>
                      <a:pt x="958" y="798"/>
                    </a:cubicBezTo>
                    <a:cubicBezTo>
                      <a:pt x="984" y="837"/>
                      <a:pt x="928" y="784"/>
                      <a:pt x="942" y="826"/>
                    </a:cubicBezTo>
                    <a:cubicBezTo>
                      <a:pt x="936" y="844"/>
                      <a:pt x="930" y="844"/>
                      <a:pt x="914" y="834"/>
                    </a:cubicBezTo>
                    <a:cubicBezTo>
                      <a:pt x="903" y="817"/>
                      <a:pt x="890" y="821"/>
                      <a:pt x="874" y="810"/>
                    </a:cubicBezTo>
                    <a:cubicBezTo>
                      <a:pt x="851" y="776"/>
                      <a:pt x="882" y="816"/>
                      <a:pt x="854" y="794"/>
                    </a:cubicBezTo>
                    <a:cubicBezTo>
                      <a:pt x="843" y="785"/>
                      <a:pt x="840" y="768"/>
                      <a:pt x="830" y="758"/>
                    </a:cubicBezTo>
                    <a:cubicBezTo>
                      <a:pt x="824" y="739"/>
                      <a:pt x="817" y="724"/>
                      <a:pt x="798" y="718"/>
                    </a:cubicBezTo>
                    <a:cubicBezTo>
                      <a:pt x="791" y="696"/>
                      <a:pt x="800" y="712"/>
                      <a:pt x="778" y="710"/>
                    </a:cubicBezTo>
                    <a:cubicBezTo>
                      <a:pt x="767" y="709"/>
                      <a:pt x="746" y="702"/>
                      <a:pt x="746" y="702"/>
                    </a:cubicBezTo>
                    <a:cubicBezTo>
                      <a:pt x="729" y="691"/>
                      <a:pt x="720" y="674"/>
                      <a:pt x="702" y="662"/>
                    </a:cubicBezTo>
                    <a:cubicBezTo>
                      <a:pt x="694" y="665"/>
                      <a:pt x="687" y="673"/>
                      <a:pt x="678" y="674"/>
                    </a:cubicBezTo>
                    <a:cubicBezTo>
                      <a:pt x="657" y="677"/>
                      <a:pt x="630" y="657"/>
                      <a:pt x="614" y="646"/>
                    </a:cubicBezTo>
                    <a:cubicBezTo>
                      <a:pt x="600" y="637"/>
                      <a:pt x="580" y="639"/>
                      <a:pt x="566" y="630"/>
                    </a:cubicBezTo>
                    <a:cubicBezTo>
                      <a:pt x="546" y="617"/>
                      <a:pt x="525" y="607"/>
                      <a:pt x="506" y="594"/>
                    </a:cubicBezTo>
                    <a:cubicBezTo>
                      <a:pt x="513" y="572"/>
                      <a:pt x="509" y="551"/>
                      <a:pt x="490" y="538"/>
                    </a:cubicBezTo>
                    <a:cubicBezTo>
                      <a:pt x="485" y="522"/>
                      <a:pt x="476" y="515"/>
                      <a:pt x="462" y="506"/>
                    </a:cubicBezTo>
                    <a:cubicBezTo>
                      <a:pt x="441" y="474"/>
                      <a:pt x="469" y="513"/>
                      <a:pt x="442" y="486"/>
                    </a:cubicBezTo>
                    <a:cubicBezTo>
                      <a:pt x="436" y="480"/>
                      <a:pt x="436" y="468"/>
                      <a:pt x="430" y="462"/>
                    </a:cubicBezTo>
                    <a:cubicBezTo>
                      <a:pt x="427" y="459"/>
                      <a:pt x="422" y="459"/>
                      <a:pt x="418" y="458"/>
                    </a:cubicBezTo>
                    <a:cubicBezTo>
                      <a:pt x="407" y="447"/>
                      <a:pt x="382" y="430"/>
                      <a:pt x="382" y="430"/>
                    </a:cubicBezTo>
                    <a:cubicBezTo>
                      <a:pt x="371" y="413"/>
                      <a:pt x="358" y="399"/>
                      <a:pt x="346" y="382"/>
                    </a:cubicBezTo>
                    <a:cubicBezTo>
                      <a:pt x="344" y="378"/>
                      <a:pt x="345" y="373"/>
                      <a:pt x="342" y="370"/>
                    </a:cubicBezTo>
                    <a:cubicBezTo>
                      <a:pt x="339" y="367"/>
                      <a:pt x="334" y="367"/>
                      <a:pt x="330" y="366"/>
                    </a:cubicBezTo>
                    <a:cubicBezTo>
                      <a:pt x="322" y="390"/>
                      <a:pt x="342" y="398"/>
                      <a:pt x="354" y="414"/>
                    </a:cubicBezTo>
                    <a:cubicBezTo>
                      <a:pt x="368" y="432"/>
                      <a:pt x="372" y="446"/>
                      <a:pt x="390" y="458"/>
                    </a:cubicBezTo>
                    <a:cubicBezTo>
                      <a:pt x="409" y="487"/>
                      <a:pt x="399" y="475"/>
                      <a:pt x="418" y="494"/>
                    </a:cubicBezTo>
                    <a:cubicBezTo>
                      <a:pt x="423" y="510"/>
                      <a:pt x="428" y="517"/>
                      <a:pt x="442" y="526"/>
                    </a:cubicBezTo>
                    <a:cubicBezTo>
                      <a:pt x="450" y="550"/>
                      <a:pt x="432" y="533"/>
                      <a:pt x="422" y="526"/>
                    </a:cubicBezTo>
                    <a:cubicBezTo>
                      <a:pt x="399" y="492"/>
                      <a:pt x="430" y="532"/>
                      <a:pt x="402" y="510"/>
                    </a:cubicBezTo>
                    <a:cubicBezTo>
                      <a:pt x="398" y="507"/>
                      <a:pt x="397" y="501"/>
                      <a:pt x="394" y="498"/>
                    </a:cubicBezTo>
                    <a:cubicBezTo>
                      <a:pt x="391" y="495"/>
                      <a:pt x="386" y="493"/>
                      <a:pt x="382" y="490"/>
                    </a:cubicBezTo>
                    <a:cubicBezTo>
                      <a:pt x="377" y="474"/>
                      <a:pt x="370" y="471"/>
                      <a:pt x="354" y="466"/>
                    </a:cubicBezTo>
                    <a:cubicBezTo>
                      <a:pt x="344" y="452"/>
                      <a:pt x="340" y="447"/>
                      <a:pt x="346" y="430"/>
                    </a:cubicBezTo>
                    <a:cubicBezTo>
                      <a:pt x="338" y="418"/>
                      <a:pt x="314" y="402"/>
                      <a:pt x="314" y="402"/>
                    </a:cubicBezTo>
                    <a:cubicBezTo>
                      <a:pt x="306" y="390"/>
                      <a:pt x="298" y="378"/>
                      <a:pt x="290" y="366"/>
                    </a:cubicBezTo>
                    <a:cubicBezTo>
                      <a:pt x="284" y="357"/>
                      <a:pt x="273" y="354"/>
                      <a:pt x="266" y="346"/>
                    </a:cubicBezTo>
                    <a:cubicBezTo>
                      <a:pt x="263" y="342"/>
                      <a:pt x="262" y="337"/>
                      <a:pt x="258" y="334"/>
                    </a:cubicBezTo>
                    <a:cubicBezTo>
                      <a:pt x="243" y="324"/>
                      <a:pt x="225" y="324"/>
                      <a:pt x="210" y="314"/>
                    </a:cubicBezTo>
                    <a:cubicBezTo>
                      <a:pt x="201" y="300"/>
                      <a:pt x="194" y="291"/>
                      <a:pt x="178" y="286"/>
                    </a:cubicBezTo>
                    <a:cubicBezTo>
                      <a:pt x="160" y="260"/>
                      <a:pt x="192" y="247"/>
                      <a:pt x="154" y="238"/>
                    </a:cubicBezTo>
                    <a:cubicBezTo>
                      <a:pt x="111" y="209"/>
                      <a:pt x="106" y="149"/>
                      <a:pt x="90" y="102"/>
                    </a:cubicBezTo>
                    <a:cubicBezTo>
                      <a:pt x="86" y="90"/>
                      <a:pt x="76" y="73"/>
                      <a:pt x="66" y="66"/>
                    </a:cubicBezTo>
                    <a:cubicBezTo>
                      <a:pt x="58" y="60"/>
                      <a:pt x="42" y="50"/>
                      <a:pt x="42" y="50"/>
                    </a:cubicBezTo>
                    <a:cubicBezTo>
                      <a:pt x="39" y="46"/>
                      <a:pt x="38" y="41"/>
                      <a:pt x="34" y="38"/>
                    </a:cubicBezTo>
                    <a:cubicBezTo>
                      <a:pt x="27" y="34"/>
                      <a:pt x="10" y="30"/>
                      <a:pt x="10" y="30"/>
                    </a:cubicBezTo>
                    <a:cubicBezTo>
                      <a:pt x="0" y="1"/>
                      <a:pt x="31" y="17"/>
                      <a:pt x="46" y="22"/>
                    </a:cubicBezTo>
                    <a:cubicBezTo>
                      <a:pt x="65" y="51"/>
                      <a:pt x="61" y="41"/>
                      <a:pt x="86" y="58"/>
                    </a:cubicBezTo>
                    <a:cubicBezTo>
                      <a:pt x="94" y="70"/>
                      <a:pt x="94" y="93"/>
                      <a:pt x="102" y="70"/>
                    </a:cubicBezTo>
                    <a:cubicBezTo>
                      <a:pt x="95" y="49"/>
                      <a:pt x="82" y="62"/>
                      <a:pt x="82" y="38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09" name="Freeform 37"/>
              <p:cNvSpPr>
                <a:spLocks/>
              </p:cNvSpPr>
              <p:nvPr/>
            </p:nvSpPr>
            <p:spPr bwMode="ltGray">
              <a:xfrm>
                <a:off x="2405" y="445"/>
                <a:ext cx="15" cy="16"/>
              </a:xfrm>
              <a:custGeom>
                <a:avLst/>
                <a:gdLst/>
                <a:ahLst/>
                <a:cxnLst>
                  <a:cxn ang="0">
                    <a:pos x="6" y="28"/>
                  </a:cxn>
                  <a:cxn ang="0">
                    <a:pos x="10" y="48"/>
                  </a:cxn>
                  <a:cxn ang="0">
                    <a:pos x="6" y="28"/>
                  </a:cxn>
                </a:cxnLst>
                <a:rect l="0" t="0" r="r" b="b"/>
                <a:pathLst>
                  <a:path w="36" h="48">
                    <a:moveTo>
                      <a:pt x="6" y="28"/>
                    </a:moveTo>
                    <a:cubicBezTo>
                      <a:pt x="25" y="0"/>
                      <a:pt x="36" y="31"/>
                      <a:pt x="10" y="48"/>
                    </a:cubicBezTo>
                    <a:cubicBezTo>
                      <a:pt x="0" y="34"/>
                      <a:pt x="0" y="40"/>
                      <a:pt x="6" y="28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10" name="Freeform 38"/>
              <p:cNvSpPr>
                <a:spLocks/>
              </p:cNvSpPr>
              <p:nvPr/>
            </p:nvSpPr>
            <p:spPr bwMode="ltGray">
              <a:xfrm>
                <a:off x="2393" y="439"/>
                <a:ext cx="16" cy="12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12" y="1"/>
                  </a:cxn>
                  <a:cxn ang="0">
                    <a:pos x="36" y="17"/>
                  </a:cxn>
                  <a:cxn ang="0">
                    <a:pos x="8" y="17"/>
                  </a:cxn>
                  <a:cxn ang="0">
                    <a:pos x="0" y="5"/>
                  </a:cxn>
                </a:cxnLst>
                <a:rect l="0" t="0" r="r" b="b"/>
                <a:pathLst>
                  <a:path w="36" h="37">
                    <a:moveTo>
                      <a:pt x="0" y="5"/>
                    </a:moveTo>
                    <a:cubicBezTo>
                      <a:pt x="4" y="4"/>
                      <a:pt x="8" y="0"/>
                      <a:pt x="12" y="1"/>
                    </a:cubicBezTo>
                    <a:cubicBezTo>
                      <a:pt x="21" y="4"/>
                      <a:pt x="36" y="17"/>
                      <a:pt x="36" y="17"/>
                    </a:cubicBezTo>
                    <a:cubicBezTo>
                      <a:pt x="29" y="37"/>
                      <a:pt x="22" y="26"/>
                      <a:pt x="8" y="17"/>
                    </a:cubicBezTo>
                    <a:cubicBezTo>
                      <a:pt x="5" y="13"/>
                      <a:pt x="0" y="5"/>
                      <a:pt x="0" y="5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11" name="Freeform 39"/>
              <p:cNvSpPr>
                <a:spLocks/>
              </p:cNvSpPr>
              <p:nvPr/>
            </p:nvSpPr>
            <p:spPr bwMode="ltGray">
              <a:xfrm>
                <a:off x="2878" y="406"/>
                <a:ext cx="73" cy="33"/>
              </a:xfrm>
              <a:custGeom>
                <a:avLst/>
                <a:gdLst/>
                <a:ahLst/>
                <a:cxnLst>
                  <a:cxn ang="0">
                    <a:pos x="0" y="49"/>
                  </a:cxn>
                  <a:cxn ang="0">
                    <a:pos x="28" y="25"/>
                  </a:cxn>
                  <a:cxn ang="0">
                    <a:pos x="56" y="21"/>
                  </a:cxn>
                  <a:cxn ang="0">
                    <a:pos x="80" y="9"/>
                  </a:cxn>
                  <a:cxn ang="0">
                    <a:pos x="64" y="25"/>
                  </a:cxn>
                  <a:cxn ang="0">
                    <a:pos x="124" y="49"/>
                  </a:cxn>
                  <a:cxn ang="0">
                    <a:pos x="160" y="65"/>
                  </a:cxn>
                  <a:cxn ang="0">
                    <a:pos x="116" y="77"/>
                  </a:cxn>
                  <a:cxn ang="0">
                    <a:pos x="88" y="57"/>
                  </a:cxn>
                  <a:cxn ang="0">
                    <a:pos x="76" y="53"/>
                  </a:cxn>
                  <a:cxn ang="0">
                    <a:pos x="24" y="41"/>
                  </a:cxn>
                  <a:cxn ang="0">
                    <a:pos x="0" y="49"/>
                  </a:cxn>
                </a:cxnLst>
                <a:rect l="0" t="0" r="r" b="b"/>
                <a:pathLst>
                  <a:path w="170" h="96">
                    <a:moveTo>
                      <a:pt x="0" y="49"/>
                    </a:moveTo>
                    <a:cubicBezTo>
                      <a:pt x="5" y="33"/>
                      <a:pt x="12" y="30"/>
                      <a:pt x="28" y="25"/>
                    </a:cubicBezTo>
                    <a:cubicBezTo>
                      <a:pt x="20" y="0"/>
                      <a:pt x="42" y="16"/>
                      <a:pt x="56" y="21"/>
                    </a:cubicBezTo>
                    <a:cubicBezTo>
                      <a:pt x="56" y="21"/>
                      <a:pt x="77" y="6"/>
                      <a:pt x="80" y="9"/>
                    </a:cubicBezTo>
                    <a:cubicBezTo>
                      <a:pt x="85" y="14"/>
                      <a:pt x="71" y="23"/>
                      <a:pt x="64" y="25"/>
                    </a:cubicBezTo>
                    <a:cubicBezTo>
                      <a:pt x="82" y="37"/>
                      <a:pt x="103" y="42"/>
                      <a:pt x="124" y="49"/>
                    </a:cubicBezTo>
                    <a:cubicBezTo>
                      <a:pt x="136" y="53"/>
                      <a:pt x="160" y="65"/>
                      <a:pt x="160" y="65"/>
                    </a:cubicBezTo>
                    <a:cubicBezTo>
                      <a:pt x="170" y="96"/>
                      <a:pt x="134" y="83"/>
                      <a:pt x="116" y="77"/>
                    </a:cubicBezTo>
                    <a:cubicBezTo>
                      <a:pt x="109" y="57"/>
                      <a:pt x="116" y="66"/>
                      <a:pt x="88" y="57"/>
                    </a:cubicBezTo>
                    <a:cubicBezTo>
                      <a:pt x="84" y="56"/>
                      <a:pt x="76" y="53"/>
                      <a:pt x="76" y="53"/>
                    </a:cubicBezTo>
                    <a:cubicBezTo>
                      <a:pt x="57" y="34"/>
                      <a:pt x="53" y="37"/>
                      <a:pt x="24" y="41"/>
                    </a:cubicBezTo>
                    <a:cubicBezTo>
                      <a:pt x="9" y="51"/>
                      <a:pt x="17" y="49"/>
                      <a:pt x="0" y="49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12" name="Freeform 40"/>
              <p:cNvSpPr>
                <a:spLocks/>
              </p:cNvSpPr>
              <p:nvPr/>
            </p:nvSpPr>
            <p:spPr bwMode="ltGray">
              <a:xfrm>
                <a:off x="2955" y="433"/>
                <a:ext cx="59" cy="1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2" y="4"/>
                  </a:cxn>
                  <a:cxn ang="0">
                    <a:pos x="88" y="24"/>
                  </a:cxn>
                  <a:cxn ang="0">
                    <a:pos x="112" y="20"/>
                  </a:cxn>
                  <a:cxn ang="0">
                    <a:pos x="108" y="44"/>
                  </a:cxn>
                  <a:cxn ang="0">
                    <a:pos x="64" y="40"/>
                  </a:cxn>
                  <a:cxn ang="0">
                    <a:pos x="0" y="36"/>
                  </a:cxn>
                  <a:cxn ang="0">
                    <a:pos x="28" y="20"/>
                  </a:cxn>
                  <a:cxn ang="0">
                    <a:pos x="0" y="0"/>
                  </a:cxn>
                </a:cxnLst>
                <a:rect l="0" t="0" r="r" b="b"/>
                <a:pathLst>
                  <a:path w="138" h="44">
                    <a:moveTo>
                      <a:pt x="0" y="0"/>
                    </a:moveTo>
                    <a:cubicBezTo>
                      <a:pt x="19" y="3"/>
                      <a:pt x="35" y="10"/>
                      <a:pt x="52" y="4"/>
                    </a:cubicBezTo>
                    <a:cubicBezTo>
                      <a:pt x="87" y="11"/>
                      <a:pt x="61" y="15"/>
                      <a:pt x="88" y="24"/>
                    </a:cubicBezTo>
                    <a:cubicBezTo>
                      <a:pt x="96" y="23"/>
                      <a:pt x="104" y="19"/>
                      <a:pt x="112" y="20"/>
                    </a:cubicBezTo>
                    <a:cubicBezTo>
                      <a:pt x="138" y="23"/>
                      <a:pt x="118" y="41"/>
                      <a:pt x="108" y="44"/>
                    </a:cubicBezTo>
                    <a:cubicBezTo>
                      <a:pt x="78" y="34"/>
                      <a:pt x="92" y="34"/>
                      <a:pt x="64" y="40"/>
                    </a:cubicBezTo>
                    <a:cubicBezTo>
                      <a:pt x="41" y="37"/>
                      <a:pt x="22" y="41"/>
                      <a:pt x="0" y="36"/>
                    </a:cubicBezTo>
                    <a:cubicBezTo>
                      <a:pt x="6" y="11"/>
                      <a:pt x="7" y="27"/>
                      <a:pt x="28" y="20"/>
                    </a:cubicBezTo>
                    <a:cubicBezTo>
                      <a:pt x="17" y="13"/>
                      <a:pt x="0" y="13"/>
                      <a:pt x="0" y="0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13" name="Freeform 41"/>
              <p:cNvSpPr>
                <a:spLocks/>
              </p:cNvSpPr>
              <p:nvPr/>
            </p:nvSpPr>
            <p:spPr bwMode="ltGray">
              <a:xfrm>
                <a:off x="2924" y="441"/>
                <a:ext cx="24" cy="14"/>
              </a:xfrm>
              <a:custGeom>
                <a:avLst/>
                <a:gdLst/>
                <a:ahLst/>
                <a:cxnLst>
                  <a:cxn ang="0">
                    <a:pos x="17" y="25"/>
                  </a:cxn>
                  <a:cxn ang="0">
                    <a:pos x="37" y="13"/>
                  </a:cxn>
                  <a:cxn ang="0">
                    <a:pos x="17" y="25"/>
                  </a:cxn>
                </a:cxnLst>
                <a:rect l="0" t="0" r="r" b="b"/>
                <a:pathLst>
                  <a:path w="57" h="42">
                    <a:moveTo>
                      <a:pt x="17" y="25"/>
                    </a:moveTo>
                    <a:cubicBezTo>
                      <a:pt x="0" y="0"/>
                      <a:pt x="21" y="9"/>
                      <a:pt x="37" y="13"/>
                    </a:cubicBezTo>
                    <a:cubicBezTo>
                      <a:pt x="57" y="42"/>
                      <a:pt x="30" y="25"/>
                      <a:pt x="17" y="25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14" name="Freeform 42"/>
              <p:cNvSpPr>
                <a:spLocks/>
              </p:cNvSpPr>
              <p:nvPr/>
            </p:nvSpPr>
            <p:spPr bwMode="ltGray">
              <a:xfrm>
                <a:off x="2908" y="398"/>
                <a:ext cx="16" cy="18"/>
              </a:xfrm>
              <a:custGeom>
                <a:avLst/>
                <a:gdLst/>
                <a:ahLst/>
                <a:cxnLst>
                  <a:cxn ang="0">
                    <a:pos x="19" y="32"/>
                  </a:cxn>
                  <a:cxn ang="0">
                    <a:pos x="19" y="0"/>
                  </a:cxn>
                  <a:cxn ang="0">
                    <a:pos x="19" y="32"/>
                  </a:cxn>
                </a:cxnLst>
                <a:rect l="0" t="0" r="r" b="b"/>
                <a:pathLst>
                  <a:path w="39" h="52">
                    <a:moveTo>
                      <a:pt x="19" y="32"/>
                    </a:moveTo>
                    <a:cubicBezTo>
                      <a:pt x="13" y="14"/>
                      <a:pt x="0" y="13"/>
                      <a:pt x="19" y="0"/>
                    </a:cubicBezTo>
                    <a:cubicBezTo>
                      <a:pt x="23" y="5"/>
                      <a:pt x="39" y="52"/>
                      <a:pt x="19" y="32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15" name="Freeform 43"/>
              <p:cNvSpPr>
                <a:spLocks/>
              </p:cNvSpPr>
              <p:nvPr/>
            </p:nvSpPr>
            <p:spPr bwMode="ltGray">
              <a:xfrm>
                <a:off x="3035" y="452"/>
                <a:ext cx="19" cy="27"/>
              </a:xfrm>
              <a:custGeom>
                <a:avLst/>
                <a:gdLst/>
                <a:ahLst/>
                <a:cxnLst>
                  <a:cxn ang="0">
                    <a:pos x="4" y="9"/>
                  </a:cxn>
                  <a:cxn ang="0">
                    <a:pos x="20" y="33"/>
                  </a:cxn>
                  <a:cxn ang="0">
                    <a:pos x="24" y="49"/>
                  </a:cxn>
                  <a:cxn ang="0">
                    <a:pos x="36" y="53"/>
                  </a:cxn>
                  <a:cxn ang="0">
                    <a:pos x="24" y="73"/>
                  </a:cxn>
                  <a:cxn ang="0">
                    <a:pos x="0" y="21"/>
                  </a:cxn>
                  <a:cxn ang="0">
                    <a:pos x="4" y="9"/>
                  </a:cxn>
                </a:cxnLst>
                <a:rect l="0" t="0" r="r" b="b"/>
                <a:pathLst>
                  <a:path w="44" h="80">
                    <a:moveTo>
                      <a:pt x="4" y="9"/>
                    </a:moveTo>
                    <a:cubicBezTo>
                      <a:pt x="9" y="17"/>
                      <a:pt x="18" y="24"/>
                      <a:pt x="20" y="33"/>
                    </a:cubicBezTo>
                    <a:cubicBezTo>
                      <a:pt x="21" y="38"/>
                      <a:pt x="21" y="45"/>
                      <a:pt x="24" y="49"/>
                    </a:cubicBezTo>
                    <a:cubicBezTo>
                      <a:pt x="27" y="52"/>
                      <a:pt x="32" y="52"/>
                      <a:pt x="36" y="53"/>
                    </a:cubicBezTo>
                    <a:cubicBezTo>
                      <a:pt x="41" y="68"/>
                      <a:pt x="44" y="80"/>
                      <a:pt x="24" y="73"/>
                    </a:cubicBezTo>
                    <a:cubicBezTo>
                      <a:pt x="19" y="55"/>
                      <a:pt x="11" y="37"/>
                      <a:pt x="0" y="21"/>
                    </a:cubicBezTo>
                    <a:cubicBezTo>
                      <a:pt x="4" y="4"/>
                      <a:pt x="4" y="0"/>
                      <a:pt x="4" y="9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16" name="Freeform 44"/>
              <p:cNvSpPr>
                <a:spLocks/>
              </p:cNvSpPr>
              <p:nvPr/>
            </p:nvSpPr>
            <p:spPr bwMode="ltGray">
              <a:xfrm>
                <a:off x="2696" y="247"/>
                <a:ext cx="205" cy="41"/>
              </a:xfrm>
              <a:custGeom>
                <a:avLst/>
                <a:gdLst/>
                <a:ahLst/>
                <a:cxnLst>
                  <a:cxn ang="0">
                    <a:pos x="220" y="1"/>
                  </a:cxn>
                  <a:cxn ang="0">
                    <a:pos x="231" y="8"/>
                  </a:cxn>
                  <a:cxn ang="0">
                    <a:pos x="235" y="0"/>
                  </a:cxn>
                  <a:cxn ang="0">
                    <a:pos x="265" y="0"/>
                  </a:cxn>
                  <a:cxn ang="0">
                    <a:pos x="287" y="17"/>
                  </a:cxn>
                  <a:cxn ang="0">
                    <a:pos x="319" y="10"/>
                  </a:cxn>
                  <a:cxn ang="0">
                    <a:pos x="314" y="29"/>
                  </a:cxn>
                  <a:cxn ang="0">
                    <a:pos x="298" y="46"/>
                  </a:cxn>
                  <a:cxn ang="0">
                    <a:pos x="295" y="29"/>
                  </a:cxn>
                  <a:cxn ang="0">
                    <a:pos x="287" y="31"/>
                  </a:cxn>
                  <a:cxn ang="0">
                    <a:pos x="279" y="29"/>
                  </a:cxn>
                  <a:cxn ang="0">
                    <a:pos x="263" y="21"/>
                  </a:cxn>
                  <a:cxn ang="0">
                    <a:pos x="228" y="38"/>
                  </a:cxn>
                  <a:cxn ang="0">
                    <a:pos x="201" y="44"/>
                  </a:cxn>
                  <a:cxn ang="0">
                    <a:pos x="212" y="57"/>
                  </a:cxn>
                  <a:cxn ang="0">
                    <a:pos x="188" y="63"/>
                  </a:cxn>
                  <a:cxn ang="0">
                    <a:pos x="169" y="61"/>
                  </a:cxn>
                  <a:cxn ang="0">
                    <a:pos x="177" y="57"/>
                  </a:cxn>
                  <a:cxn ang="0">
                    <a:pos x="171" y="40"/>
                  </a:cxn>
                  <a:cxn ang="0">
                    <a:pos x="169" y="31"/>
                  </a:cxn>
                  <a:cxn ang="0">
                    <a:pos x="158" y="23"/>
                  </a:cxn>
                  <a:cxn ang="0">
                    <a:pos x="142" y="27"/>
                  </a:cxn>
                  <a:cxn ang="0">
                    <a:pos x="134" y="27"/>
                  </a:cxn>
                  <a:cxn ang="0">
                    <a:pos x="123" y="25"/>
                  </a:cxn>
                  <a:cxn ang="0">
                    <a:pos x="83" y="2"/>
                  </a:cxn>
                  <a:cxn ang="0">
                    <a:pos x="59" y="14"/>
                  </a:cxn>
                  <a:cxn ang="0">
                    <a:pos x="1" y="0"/>
                  </a:cxn>
                  <a:cxn ang="0">
                    <a:pos x="220" y="1"/>
                  </a:cxn>
                </a:cxnLst>
                <a:rect l="0" t="0" r="r" b="b"/>
                <a:pathLst>
                  <a:path w="323" h="64">
                    <a:moveTo>
                      <a:pt x="220" y="1"/>
                    </a:moveTo>
                    <a:cubicBezTo>
                      <a:pt x="215" y="12"/>
                      <a:pt x="225" y="17"/>
                      <a:pt x="231" y="8"/>
                    </a:cubicBezTo>
                    <a:cubicBezTo>
                      <a:pt x="235" y="0"/>
                      <a:pt x="229" y="7"/>
                      <a:pt x="235" y="0"/>
                    </a:cubicBezTo>
                    <a:lnTo>
                      <a:pt x="265" y="0"/>
                    </a:lnTo>
                    <a:cubicBezTo>
                      <a:pt x="277" y="6"/>
                      <a:pt x="276" y="11"/>
                      <a:pt x="287" y="17"/>
                    </a:cubicBezTo>
                    <a:cubicBezTo>
                      <a:pt x="308" y="11"/>
                      <a:pt x="293" y="7"/>
                      <a:pt x="319" y="10"/>
                    </a:cubicBezTo>
                    <a:cubicBezTo>
                      <a:pt x="323" y="19"/>
                      <a:pt x="321" y="22"/>
                      <a:pt x="314" y="29"/>
                    </a:cubicBezTo>
                    <a:cubicBezTo>
                      <a:pt x="312" y="39"/>
                      <a:pt x="313" y="50"/>
                      <a:pt x="298" y="46"/>
                    </a:cubicBezTo>
                    <a:cubicBezTo>
                      <a:pt x="297" y="40"/>
                      <a:pt x="298" y="34"/>
                      <a:pt x="295" y="29"/>
                    </a:cubicBezTo>
                    <a:cubicBezTo>
                      <a:pt x="294" y="27"/>
                      <a:pt x="290" y="31"/>
                      <a:pt x="287" y="31"/>
                    </a:cubicBezTo>
                    <a:cubicBezTo>
                      <a:pt x="284" y="31"/>
                      <a:pt x="282" y="30"/>
                      <a:pt x="279" y="29"/>
                    </a:cubicBezTo>
                    <a:cubicBezTo>
                      <a:pt x="274" y="27"/>
                      <a:pt x="263" y="21"/>
                      <a:pt x="263" y="21"/>
                    </a:cubicBezTo>
                    <a:cubicBezTo>
                      <a:pt x="249" y="23"/>
                      <a:pt x="241" y="31"/>
                      <a:pt x="228" y="38"/>
                    </a:cubicBezTo>
                    <a:cubicBezTo>
                      <a:pt x="220" y="41"/>
                      <a:pt x="209" y="42"/>
                      <a:pt x="201" y="44"/>
                    </a:cubicBezTo>
                    <a:cubicBezTo>
                      <a:pt x="193" y="54"/>
                      <a:pt x="200" y="53"/>
                      <a:pt x="212" y="57"/>
                    </a:cubicBezTo>
                    <a:cubicBezTo>
                      <a:pt x="200" y="62"/>
                      <a:pt x="199" y="57"/>
                      <a:pt x="188" y="63"/>
                    </a:cubicBezTo>
                    <a:cubicBezTo>
                      <a:pt x="181" y="62"/>
                      <a:pt x="174" y="64"/>
                      <a:pt x="169" y="61"/>
                    </a:cubicBezTo>
                    <a:cubicBezTo>
                      <a:pt x="166" y="59"/>
                      <a:pt x="175" y="59"/>
                      <a:pt x="177" y="57"/>
                    </a:cubicBezTo>
                    <a:cubicBezTo>
                      <a:pt x="181" y="48"/>
                      <a:pt x="149" y="28"/>
                      <a:pt x="171" y="40"/>
                    </a:cubicBezTo>
                    <a:cubicBezTo>
                      <a:pt x="184" y="55"/>
                      <a:pt x="184" y="36"/>
                      <a:pt x="169" y="31"/>
                    </a:cubicBezTo>
                    <a:cubicBezTo>
                      <a:pt x="167" y="27"/>
                      <a:pt x="167" y="22"/>
                      <a:pt x="158" y="23"/>
                    </a:cubicBezTo>
                    <a:cubicBezTo>
                      <a:pt x="153" y="23"/>
                      <a:pt x="142" y="27"/>
                      <a:pt x="142" y="27"/>
                    </a:cubicBezTo>
                    <a:cubicBezTo>
                      <a:pt x="136" y="39"/>
                      <a:pt x="143" y="31"/>
                      <a:pt x="134" y="27"/>
                    </a:cubicBezTo>
                    <a:cubicBezTo>
                      <a:pt x="130" y="25"/>
                      <a:pt x="126" y="25"/>
                      <a:pt x="123" y="25"/>
                    </a:cubicBezTo>
                    <a:cubicBezTo>
                      <a:pt x="117" y="11"/>
                      <a:pt x="100" y="6"/>
                      <a:pt x="83" y="2"/>
                    </a:cubicBezTo>
                    <a:cubicBezTo>
                      <a:pt x="70" y="4"/>
                      <a:pt x="69" y="9"/>
                      <a:pt x="59" y="14"/>
                    </a:cubicBezTo>
                    <a:cubicBezTo>
                      <a:pt x="45" y="14"/>
                      <a:pt x="0" y="12"/>
                      <a:pt x="1" y="0"/>
                    </a:cubicBezTo>
                    <a:lnTo>
                      <a:pt x="220" y="1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17" name="Freeform 45"/>
              <p:cNvSpPr>
                <a:spLocks/>
              </p:cNvSpPr>
              <p:nvPr/>
            </p:nvSpPr>
            <p:spPr bwMode="ltGray">
              <a:xfrm>
                <a:off x="2515" y="246"/>
                <a:ext cx="190" cy="20"/>
              </a:xfrm>
              <a:custGeom>
                <a:avLst/>
                <a:gdLst/>
                <a:ahLst/>
                <a:cxnLst>
                  <a:cxn ang="0">
                    <a:pos x="105" y="31"/>
                  </a:cxn>
                  <a:cxn ang="0">
                    <a:pos x="30" y="1"/>
                  </a:cxn>
                  <a:cxn ang="0">
                    <a:pos x="285" y="0"/>
                  </a:cxn>
                  <a:cxn ang="0">
                    <a:pos x="296" y="14"/>
                  </a:cxn>
                  <a:cxn ang="0">
                    <a:pos x="264" y="16"/>
                  </a:cxn>
                  <a:cxn ang="0">
                    <a:pos x="105" y="31"/>
                  </a:cxn>
                </a:cxnLst>
                <a:rect l="0" t="0" r="r" b="b"/>
                <a:pathLst>
                  <a:path w="300" h="31">
                    <a:moveTo>
                      <a:pt x="105" y="31"/>
                    </a:moveTo>
                    <a:cubicBezTo>
                      <a:pt x="83" y="19"/>
                      <a:pt x="0" y="6"/>
                      <a:pt x="30" y="1"/>
                    </a:cubicBezTo>
                    <a:lnTo>
                      <a:pt x="285" y="0"/>
                    </a:lnTo>
                    <a:cubicBezTo>
                      <a:pt x="296" y="4"/>
                      <a:pt x="300" y="5"/>
                      <a:pt x="296" y="14"/>
                    </a:cubicBezTo>
                    <a:cubicBezTo>
                      <a:pt x="285" y="11"/>
                      <a:pt x="276" y="16"/>
                      <a:pt x="264" y="16"/>
                    </a:cubicBezTo>
                    <a:lnTo>
                      <a:pt x="105" y="31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18" name="Freeform 46"/>
              <p:cNvSpPr>
                <a:spLocks/>
              </p:cNvSpPr>
              <p:nvPr/>
            </p:nvSpPr>
            <p:spPr bwMode="ltGray">
              <a:xfrm>
                <a:off x="2096" y="275"/>
                <a:ext cx="18" cy="10"/>
              </a:xfrm>
              <a:custGeom>
                <a:avLst/>
                <a:gdLst/>
                <a:ahLst/>
                <a:cxnLst>
                  <a:cxn ang="0">
                    <a:pos x="0" y="25"/>
                  </a:cxn>
                  <a:cxn ang="0">
                    <a:pos x="12" y="29"/>
                  </a:cxn>
                  <a:cxn ang="0">
                    <a:pos x="0" y="25"/>
                  </a:cxn>
                </a:cxnLst>
                <a:rect l="0" t="0" r="r" b="b"/>
                <a:pathLst>
                  <a:path w="41" h="29">
                    <a:moveTo>
                      <a:pt x="0" y="25"/>
                    </a:moveTo>
                    <a:cubicBezTo>
                      <a:pt x="10" y="11"/>
                      <a:pt x="41" y="0"/>
                      <a:pt x="12" y="29"/>
                    </a:cubicBezTo>
                    <a:cubicBezTo>
                      <a:pt x="8" y="28"/>
                      <a:pt x="0" y="25"/>
                      <a:pt x="0" y="25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19" name="Freeform 47"/>
              <p:cNvSpPr>
                <a:spLocks/>
              </p:cNvSpPr>
              <p:nvPr/>
            </p:nvSpPr>
            <p:spPr bwMode="ltGray">
              <a:xfrm>
                <a:off x="1606" y="246"/>
                <a:ext cx="436" cy="152"/>
              </a:xfrm>
              <a:custGeom>
                <a:avLst/>
                <a:gdLst/>
                <a:ahLst/>
                <a:cxnLst>
                  <a:cxn ang="0">
                    <a:pos x="73" y="1"/>
                  </a:cxn>
                  <a:cxn ang="0">
                    <a:pos x="436" y="0"/>
                  </a:cxn>
                  <a:cxn ang="0">
                    <a:pos x="416" y="54"/>
                  </a:cxn>
                  <a:cxn ang="0">
                    <a:pos x="397" y="68"/>
                  </a:cxn>
                  <a:cxn ang="0">
                    <a:pos x="392" y="70"/>
                  </a:cxn>
                  <a:cxn ang="0">
                    <a:pos x="375" y="73"/>
                  </a:cxn>
                  <a:cxn ang="0">
                    <a:pos x="361" y="88"/>
                  </a:cxn>
                  <a:cxn ang="0">
                    <a:pos x="362" y="99"/>
                  </a:cxn>
                  <a:cxn ang="0">
                    <a:pos x="364" y="107"/>
                  </a:cxn>
                  <a:cxn ang="0">
                    <a:pos x="366" y="113"/>
                  </a:cxn>
                  <a:cxn ang="0">
                    <a:pos x="362" y="122"/>
                  </a:cxn>
                  <a:cxn ang="0">
                    <a:pos x="351" y="120"/>
                  </a:cxn>
                  <a:cxn ang="0">
                    <a:pos x="342" y="129"/>
                  </a:cxn>
                  <a:cxn ang="0">
                    <a:pos x="347" y="105"/>
                  </a:cxn>
                  <a:cxn ang="0">
                    <a:pos x="338" y="100"/>
                  </a:cxn>
                  <a:cxn ang="0">
                    <a:pos x="344" y="93"/>
                  </a:cxn>
                  <a:cxn ang="0">
                    <a:pos x="342" y="89"/>
                  </a:cxn>
                  <a:cxn ang="0">
                    <a:pos x="320" y="94"/>
                  </a:cxn>
                  <a:cxn ang="0">
                    <a:pos x="317" y="85"/>
                  </a:cxn>
                  <a:cxn ang="0">
                    <a:pos x="297" y="94"/>
                  </a:cxn>
                  <a:cxn ang="0">
                    <a:pos x="320" y="103"/>
                  </a:cxn>
                  <a:cxn ang="0">
                    <a:pos x="305" y="117"/>
                  </a:cxn>
                  <a:cxn ang="0">
                    <a:pos x="311" y="126"/>
                  </a:cxn>
                  <a:cxn ang="0">
                    <a:pos x="315" y="138"/>
                  </a:cxn>
                  <a:cxn ang="0">
                    <a:pos x="309" y="139"/>
                  </a:cxn>
                  <a:cxn ang="0">
                    <a:pos x="314" y="144"/>
                  </a:cxn>
                  <a:cxn ang="0">
                    <a:pos x="307" y="152"/>
                  </a:cxn>
                  <a:cxn ang="0">
                    <a:pos x="0" y="149"/>
                  </a:cxn>
                  <a:cxn ang="0">
                    <a:pos x="73" y="1"/>
                  </a:cxn>
                </a:cxnLst>
                <a:rect l="0" t="0" r="r" b="b"/>
                <a:pathLst>
                  <a:path w="436" h="152">
                    <a:moveTo>
                      <a:pt x="73" y="1"/>
                    </a:moveTo>
                    <a:lnTo>
                      <a:pt x="436" y="0"/>
                    </a:lnTo>
                    <a:cubicBezTo>
                      <a:pt x="430" y="15"/>
                      <a:pt x="429" y="42"/>
                      <a:pt x="416" y="54"/>
                    </a:cubicBezTo>
                    <a:cubicBezTo>
                      <a:pt x="410" y="60"/>
                      <a:pt x="405" y="63"/>
                      <a:pt x="397" y="68"/>
                    </a:cubicBezTo>
                    <a:cubicBezTo>
                      <a:pt x="396" y="69"/>
                      <a:pt x="392" y="70"/>
                      <a:pt x="392" y="70"/>
                    </a:cubicBezTo>
                    <a:cubicBezTo>
                      <a:pt x="377" y="63"/>
                      <a:pt x="385" y="68"/>
                      <a:pt x="375" y="73"/>
                    </a:cubicBezTo>
                    <a:cubicBezTo>
                      <a:pt x="371" y="82"/>
                      <a:pt x="371" y="83"/>
                      <a:pt x="361" y="88"/>
                    </a:cubicBezTo>
                    <a:cubicBezTo>
                      <a:pt x="359" y="92"/>
                      <a:pt x="364" y="93"/>
                      <a:pt x="362" y="99"/>
                    </a:cubicBezTo>
                    <a:cubicBezTo>
                      <a:pt x="363" y="102"/>
                      <a:pt x="364" y="105"/>
                      <a:pt x="364" y="107"/>
                    </a:cubicBezTo>
                    <a:cubicBezTo>
                      <a:pt x="365" y="109"/>
                      <a:pt x="366" y="111"/>
                      <a:pt x="366" y="113"/>
                    </a:cubicBezTo>
                    <a:cubicBezTo>
                      <a:pt x="365" y="115"/>
                      <a:pt x="364" y="120"/>
                      <a:pt x="362" y="122"/>
                    </a:cubicBezTo>
                    <a:cubicBezTo>
                      <a:pt x="359" y="123"/>
                      <a:pt x="354" y="119"/>
                      <a:pt x="351" y="120"/>
                    </a:cubicBezTo>
                    <a:cubicBezTo>
                      <a:pt x="347" y="129"/>
                      <a:pt x="352" y="127"/>
                      <a:pt x="342" y="129"/>
                    </a:cubicBezTo>
                    <a:cubicBezTo>
                      <a:pt x="340" y="123"/>
                      <a:pt x="345" y="111"/>
                      <a:pt x="347" y="105"/>
                    </a:cubicBezTo>
                    <a:cubicBezTo>
                      <a:pt x="347" y="100"/>
                      <a:pt x="338" y="102"/>
                      <a:pt x="338" y="100"/>
                    </a:cubicBezTo>
                    <a:cubicBezTo>
                      <a:pt x="338" y="98"/>
                      <a:pt x="344" y="95"/>
                      <a:pt x="344" y="93"/>
                    </a:cubicBezTo>
                    <a:cubicBezTo>
                      <a:pt x="344" y="92"/>
                      <a:pt x="344" y="89"/>
                      <a:pt x="342" y="89"/>
                    </a:cubicBezTo>
                    <a:cubicBezTo>
                      <a:pt x="339" y="89"/>
                      <a:pt x="324" y="94"/>
                      <a:pt x="320" y="94"/>
                    </a:cubicBezTo>
                    <a:cubicBezTo>
                      <a:pt x="317" y="86"/>
                      <a:pt x="328" y="88"/>
                      <a:pt x="317" y="85"/>
                    </a:cubicBezTo>
                    <a:cubicBezTo>
                      <a:pt x="311" y="91"/>
                      <a:pt x="306" y="93"/>
                      <a:pt x="297" y="94"/>
                    </a:cubicBezTo>
                    <a:cubicBezTo>
                      <a:pt x="300" y="104"/>
                      <a:pt x="307" y="101"/>
                      <a:pt x="320" y="103"/>
                    </a:cubicBezTo>
                    <a:cubicBezTo>
                      <a:pt x="318" y="109"/>
                      <a:pt x="311" y="111"/>
                      <a:pt x="305" y="117"/>
                    </a:cubicBezTo>
                    <a:lnTo>
                      <a:pt x="311" y="126"/>
                    </a:lnTo>
                    <a:lnTo>
                      <a:pt x="315" y="138"/>
                    </a:lnTo>
                    <a:lnTo>
                      <a:pt x="309" y="139"/>
                    </a:lnTo>
                    <a:lnTo>
                      <a:pt x="314" y="144"/>
                    </a:lnTo>
                    <a:lnTo>
                      <a:pt x="307" y="152"/>
                    </a:lnTo>
                    <a:lnTo>
                      <a:pt x="0" y="149"/>
                    </a:lnTo>
                    <a:lnTo>
                      <a:pt x="73" y="1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20" name="Freeform 48"/>
              <p:cNvSpPr>
                <a:spLocks/>
              </p:cNvSpPr>
              <p:nvPr/>
            </p:nvSpPr>
            <p:spPr bwMode="ltGray">
              <a:xfrm>
                <a:off x="2043" y="241"/>
                <a:ext cx="20" cy="55"/>
              </a:xfrm>
              <a:custGeom>
                <a:avLst/>
                <a:gdLst/>
                <a:ahLst/>
                <a:cxnLst>
                  <a:cxn ang="0">
                    <a:pos x="5" y="156"/>
                  </a:cxn>
                  <a:cxn ang="0">
                    <a:pos x="15" y="108"/>
                  </a:cxn>
                  <a:cxn ang="0">
                    <a:pos x="17" y="68"/>
                  </a:cxn>
                  <a:cxn ang="0">
                    <a:pos x="11" y="40"/>
                  </a:cxn>
                  <a:cxn ang="0">
                    <a:pos x="17" y="12"/>
                  </a:cxn>
                  <a:cxn ang="0">
                    <a:pos x="21" y="0"/>
                  </a:cxn>
                  <a:cxn ang="0">
                    <a:pos x="31" y="30"/>
                  </a:cxn>
                  <a:cxn ang="0">
                    <a:pos x="47" y="98"/>
                  </a:cxn>
                  <a:cxn ang="0">
                    <a:pos x="31" y="108"/>
                  </a:cxn>
                  <a:cxn ang="0">
                    <a:pos x="23" y="126"/>
                  </a:cxn>
                  <a:cxn ang="0">
                    <a:pos x="21" y="132"/>
                  </a:cxn>
                  <a:cxn ang="0">
                    <a:pos x="27" y="134"/>
                  </a:cxn>
                  <a:cxn ang="0">
                    <a:pos x="31" y="146"/>
                  </a:cxn>
                  <a:cxn ang="0">
                    <a:pos x="13" y="148"/>
                  </a:cxn>
                  <a:cxn ang="0">
                    <a:pos x="7" y="160"/>
                  </a:cxn>
                  <a:cxn ang="0">
                    <a:pos x="3" y="154"/>
                  </a:cxn>
                  <a:cxn ang="0">
                    <a:pos x="5" y="156"/>
                  </a:cxn>
                </a:cxnLst>
                <a:rect l="0" t="0" r="r" b="b"/>
                <a:pathLst>
                  <a:path w="47" h="165">
                    <a:moveTo>
                      <a:pt x="5" y="156"/>
                    </a:moveTo>
                    <a:cubicBezTo>
                      <a:pt x="0" y="141"/>
                      <a:pt x="1" y="118"/>
                      <a:pt x="15" y="108"/>
                    </a:cubicBezTo>
                    <a:cubicBezTo>
                      <a:pt x="16" y="95"/>
                      <a:pt x="17" y="81"/>
                      <a:pt x="17" y="68"/>
                    </a:cubicBezTo>
                    <a:cubicBezTo>
                      <a:pt x="17" y="58"/>
                      <a:pt x="11" y="40"/>
                      <a:pt x="11" y="40"/>
                    </a:cubicBezTo>
                    <a:cubicBezTo>
                      <a:pt x="14" y="20"/>
                      <a:pt x="11" y="29"/>
                      <a:pt x="17" y="12"/>
                    </a:cubicBezTo>
                    <a:cubicBezTo>
                      <a:pt x="18" y="8"/>
                      <a:pt x="21" y="0"/>
                      <a:pt x="21" y="0"/>
                    </a:cubicBezTo>
                    <a:cubicBezTo>
                      <a:pt x="38" y="6"/>
                      <a:pt x="33" y="7"/>
                      <a:pt x="31" y="30"/>
                    </a:cubicBezTo>
                    <a:cubicBezTo>
                      <a:pt x="38" y="52"/>
                      <a:pt x="40" y="76"/>
                      <a:pt x="47" y="98"/>
                    </a:cubicBezTo>
                    <a:cubicBezTo>
                      <a:pt x="44" y="116"/>
                      <a:pt x="45" y="113"/>
                      <a:pt x="31" y="108"/>
                    </a:cubicBezTo>
                    <a:cubicBezTo>
                      <a:pt x="25" y="118"/>
                      <a:pt x="28" y="112"/>
                      <a:pt x="23" y="126"/>
                    </a:cubicBezTo>
                    <a:cubicBezTo>
                      <a:pt x="22" y="128"/>
                      <a:pt x="21" y="132"/>
                      <a:pt x="21" y="132"/>
                    </a:cubicBezTo>
                    <a:cubicBezTo>
                      <a:pt x="23" y="133"/>
                      <a:pt x="26" y="132"/>
                      <a:pt x="27" y="134"/>
                    </a:cubicBezTo>
                    <a:cubicBezTo>
                      <a:pt x="29" y="137"/>
                      <a:pt x="31" y="146"/>
                      <a:pt x="31" y="146"/>
                    </a:cubicBezTo>
                    <a:cubicBezTo>
                      <a:pt x="27" y="165"/>
                      <a:pt x="23" y="155"/>
                      <a:pt x="13" y="148"/>
                    </a:cubicBezTo>
                    <a:cubicBezTo>
                      <a:pt x="11" y="152"/>
                      <a:pt x="11" y="160"/>
                      <a:pt x="7" y="160"/>
                    </a:cubicBezTo>
                    <a:cubicBezTo>
                      <a:pt x="5" y="160"/>
                      <a:pt x="4" y="156"/>
                      <a:pt x="3" y="154"/>
                    </a:cubicBezTo>
                    <a:cubicBezTo>
                      <a:pt x="3" y="153"/>
                      <a:pt x="4" y="155"/>
                      <a:pt x="5" y="156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21" name="Freeform 49"/>
              <p:cNvSpPr>
                <a:spLocks/>
              </p:cNvSpPr>
              <p:nvPr/>
            </p:nvSpPr>
            <p:spPr bwMode="ltGray">
              <a:xfrm>
                <a:off x="2031" y="287"/>
                <a:ext cx="59" cy="34"/>
              </a:xfrm>
              <a:custGeom>
                <a:avLst/>
                <a:gdLst/>
                <a:ahLst/>
                <a:cxnLst>
                  <a:cxn ang="0">
                    <a:pos x="26" y="61"/>
                  </a:cxn>
                  <a:cxn ang="0">
                    <a:pos x="30" y="43"/>
                  </a:cxn>
                  <a:cxn ang="0">
                    <a:pos x="50" y="33"/>
                  </a:cxn>
                  <a:cxn ang="0">
                    <a:pos x="54" y="45"/>
                  </a:cxn>
                  <a:cxn ang="0">
                    <a:pos x="66" y="49"/>
                  </a:cxn>
                  <a:cxn ang="0">
                    <a:pos x="80" y="55"/>
                  </a:cxn>
                  <a:cxn ang="0">
                    <a:pos x="116" y="33"/>
                  </a:cxn>
                  <a:cxn ang="0">
                    <a:pos x="130" y="17"/>
                  </a:cxn>
                  <a:cxn ang="0">
                    <a:pos x="138" y="11"/>
                  </a:cxn>
                  <a:cxn ang="0">
                    <a:pos x="106" y="49"/>
                  </a:cxn>
                  <a:cxn ang="0">
                    <a:pos x="84" y="67"/>
                  </a:cxn>
                  <a:cxn ang="0">
                    <a:pos x="66" y="81"/>
                  </a:cxn>
                  <a:cxn ang="0">
                    <a:pos x="48" y="103"/>
                  </a:cxn>
                  <a:cxn ang="0">
                    <a:pos x="26" y="89"/>
                  </a:cxn>
                  <a:cxn ang="0">
                    <a:pos x="20" y="87"/>
                  </a:cxn>
                  <a:cxn ang="0">
                    <a:pos x="22" y="97"/>
                  </a:cxn>
                  <a:cxn ang="0">
                    <a:pos x="0" y="97"/>
                  </a:cxn>
                  <a:cxn ang="0">
                    <a:pos x="10" y="79"/>
                  </a:cxn>
                  <a:cxn ang="0">
                    <a:pos x="26" y="61"/>
                  </a:cxn>
                </a:cxnLst>
                <a:rect l="0" t="0" r="r" b="b"/>
                <a:pathLst>
                  <a:path w="138" h="103">
                    <a:moveTo>
                      <a:pt x="26" y="61"/>
                    </a:moveTo>
                    <a:cubicBezTo>
                      <a:pt x="29" y="53"/>
                      <a:pt x="33" y="51"/>
                      <a:pt x="30" y="43"/>
                    </a:cubicBezTo>
                    <a:cubicBezTo>
                      <a:pt x="33" y="27"/>
                      <a:pt x="37" y="24"/>
                      <a:pt x="50" y="33"/>
                    </a:cubicBezTo>
                    <a:cubicBezTo>
                      <a:pt x="51" y="37"/>
                      <a:pt x="53" y="41"/>
                      <a:pt x="54" y="45"/>
                    </a:cubicBezTo>
                    <a:cubicBezTo>
                      <a:pt x="55" y="49"/>
                      <a:pt x="66" y="49"/>
                      <a:pt x="66" y="49"/>
                    </a:cubicBezTo>
                    <a:cubicBezTo>
                      <a:pt x="75" y="43"/>
                      <a:pt x="77" y="45"/>
                      <a:pt x="80" y="55"/>
                    </a:cubicBezTo>
                    <a:cubicBezTo>
                      <a:pt x="92" y="47"/>
                      <a:pt x="101" y="37"/>
                      <a:pt x="116" y="33"/>
                    </a:cubicBezTo>
                    <a:cubicBezTo>
                      <a:pt x="125" y="19"/>
                      <a:pt x="120" y="24"/>
                      <a:pt x="130" y="17"/>
                    </a:cubicBezTo>
                    <a:cubicBezTo>
                      <a:pt x="134" y="11"/>
                      <a:pt x="134" y="0"/>
                      <a:pt x="138" y="11"/>
                    </a:cubicBezTo>
                    <a:cubicBezTo>
                      <a:pt x="135" y="31"/>
                      <a:pt x="126" y="45"/>
                      <a:pt x="106" y="49"/>
                    </a:cubicBezTo>
                    <a:cubicBezTo>
                      <a:pt x="97" y="55"/>
                      <a:pt x="93" y="61"/>
                      <a:pt x="84" y="67"/>
                    </a:cubicBezTo>
                    <a:cubicBezTo>
                      <a:pt x="80" y="79"/>
                      <a:pt x="79" y="79"/>
                      <a:pt x="66" y="81"/>
                    </a:cubicBezTo>
                    <a:cubicBezTo>
                      <a:pt x="60" y="90"/>
                      <a:pt x="57" y="97"/>
                      <a:pt x="48" y="103"/>
                    </a:cubicBezTo>
                    <a:cubicBezTo>
                      <a:pt x="42" y="94"/>
                      <a:pt x="37" y="93"/>
                      <a:pt x="26" y="89"/>
                    </a:cubicBezTo>
                    <a:cubicBezTo>
                      <a:pt x="24" y="88"/>
                      <a:pt x="20" y="87"/>
                      <a:pt x="20" y="87"/>
                    </a:cubicBezTo>
                    <a:cubicBezTo>
                      <a:pt x="10" y="90"/>
                      <a:pt x="14" y="94"/>
                      <a:pt x="22" y="97"/>
                    </a:cubicBezTo>
                    <a:cubicBezTo>
                      <a:pt x="14" y="103"/>
                      <a:pt x="9" y="100"/>
                      <a:pt x="0" y="97"/>
                    </a:cubicBezTo>
                    <a:cubicBezTo>
                      <a:pt x="2" y="87"/>
                      <a:pt x="1" y="82"/>
                      <a:pt x="10" y="79"/>
                    </a:cubicBezTo>
                    <a:cubicBezTo>
                      <a:pt x="15" y="63"/>
                      <a:pt x="14" y="69"/>
                      <a:pt x="26" y="61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22" name="Freeform 50"/>
              <p:cNvSpPr>
                <a:spLocks/>
              </p:cNvSpPr>
              <p:nvPr/>
            </p:nvSpPr>
            <p:spPr bwMode="ltGray">
              <a:xfrm>
                <a:off x="1968" y="319"/>
                <a:ext cx="80" cy="72"/>
              </a:xfrm>
              <a:custGeom>
                <a:avLst/>
                <a:gdLst/>
                <a:ahLst/>
                <a:cxnLst>
                  <a:cxn ang="0">
                    <a:pos x="158" y="24"/>
                  </a:cxn>
                  <a:cxn ang="0">
                    <a:pos x="160" y="6"/>
                  </a:cxn>
                  <a:cxn ang="0">
                    <a:pos x="170" y="0"/>
                  </a:cxn>
                  <a:cxn ang="0">
                    <a:pos x="182" y="24"/>
                  </a:cxn>
                  <a:cxn ang="0">
                    <a:pos x="188" y="42"/>
                  </a:cxn>
                  <a:cxn ang="0">
                    <a:pos x="178" y="58"/>
                  </a:cxn>
                  <a:cxn ang="0">
                    <a:pos x="170" y="76"/>
                  </a:cxn>
                  <a:cxn ang="0">
                    <a:pos x="162" y="126"/>
                  </a:cxn>
                  <a:cxn ang="0">
                    <a:pos x="144" y="136"/>
                  </a:cxn>
                  <a:cxn ang="0">
                    <a:pos x="120" y="138"/>
                  </a:cxn>
                  <a:cxn ang="0">
                    <a:pos x="112" y="124"/>
                  </a:cxn>
                  <a:cxn ang="0">
                    <a:pos x="102" y="146"/>
                  </a:cxn>
                  <a:cxn ang="0">
                    <a:pos x="90" y="150"/>
                  </a:cxn>
                  <a:cxn ang="0">
                    <a:pos x="80" y="132"/>
                  </a:cxn>
                  <a:cxn ang="0">
                    <a:pos x="58" y="144"/>
                  </a:cxn>
                  <a:cxn ang="0">
                    <a:pos x="76" y="142"/>
                  </a:cxn>
                  <a:cxn ang="0">
                    <a:pos x="78" y="160"/>
                  </a:cxn>
                  <a:cxn ang="0">
                    <a:pos x="58" y="166"/>
                  </a:cxn>
                  <a:cxn ang="0">
                    <a:pos x="34" y="166"/>
                  </a:cxn>
                  <a:cxn ang="0">
                    <a:pos x="36" y="154"/>
                  </a:cxn>
                  <a:cxn ang="0">
                    <a:pos x="46" y="144"/>
                  </a:cxn>
                  <a:cxn ang="0">
                    <a:pos x="34" y="148"/>
                  </a:cxn>
                  <a:cxn ang="0">
                    <a:pos x="26" y="166"/>
                  </a:cxn>
                  <a:cxn ang="0">
                    <a:pos x="30" y="190"/>
                  </a:cxn>
                  <a:cxn ang="0">
                    <a:pos x="14" y="200"/>
                  </a:cxn>
                  <a:cxn ang="0">
                    <a:pos x="0" y="214"/>
                  </a:cxn>
                  <a:cxn ang="0">
                    <a:pos x="8" y="188"/>
                  </a:cxn>
                  <a:cxn ang="0">
                    <a:pos x="0" y="164"/>
                  </a:cxn>
                  <a:cxn ang="0">
                    <a:pos x="14" y="152"/>
                  </a:cxn>
                  <a:cxn ang="0">
                    <a:pos x="32" y="134"/>
                  </a:cxn>
                  <a:cxn ang="0">
                    <a:pos x="44" y="118"/>
                  </a:cxn>
                  <a:cxn ang="0">
                    <a:pos x="72" y="116"/>
                  </a:cxn>
                  <a:cxn ang="0">
                    <a:pos x="84" y="112"/>
                  </a:cxn>
                  <a:cxn ang="0">
                    <a:pos x="114" y="78"/>
                  </a:cxn>
                  <a:cxn ang="0">
                    <a:pos x="120" y="92"/>
                  </a:cxn>
                  <a:cxn ang="0">
                    <a:pos x="132" y="76"/>
                  </a:cxn>
                  <a:cxn ang="0">
                    <a:pos x="150" y="54"/>
                  </a:cxn>
                  <a:cxn ang="0">
                    <a:pos x="154" y="42"/>
                  </a:cxn>
                  <a:cxn ang="0">
                    <a:pos x="148" y="38"/>
                  </a:cxn>
                  <a:cxn ang="0">
                    <a:pos x="152" y="32"/>
                  </a:cxn>
                  <a:cxn ang="0">
                    <a:pos x="158" y="24"/>
                  </a:cxn>
                </a:cxnLst>
                <a:rect l="0" t="0" r="r" b="b"/>
                <a:pathLst>
                  <a:path w="188" h="214">
                    <a:moveTo>
                      <a:pt x="158" y="24"/>
                    </a:moveTo>
                    <a:cubicBezTo>
                      <a:pt x="156" y="18"/>
                      <a:pt x="160" y="6"/>
                      <a:pt x="160" y="6"/>
                    </a:cubicBezTo>
                    <a:cubicBezTo>
                      <a:pt x="167" y="16"/>
                      <a:pt x="167" y="8"/>
                      <a:pt x="170" y="0"/>
                    </a:cubicBezTo>
                    <a:cubicBezTo>
                      <a:pt x="181" y="4"/>
                      <a:pt x="179" y="14"/>
                      <a:pt x="182" y="24"/>
                    </a:cubicBezTo>
                    <a:cubicBezTo>
                      <a:pt x="184" y="30"/>
                      <a:pt x="188" y="42"/>
                      <a:pt x="188" y="42"/>
                    </a:cubicBezTo>
                    <a:cubicBezTo>
                      <a:pt x="183" y="56"/>
                      <a:pt x="188" y="52"/>
                      <a:pt x="178" y="58"/>
                    </a:cubicBezTo>
                    <a:cubicBezTo>
                      <a:pt x="174" y="63"/>
                      <a:pt x="170" y="76"/>
                      <a:pt x="170" y="76"/>
                    </a:cubicBezTo>
                    <a:cubicBezTo>
                      <a:pt x="169" y="100"/>
                      <a:pt x="173" y="110"/>
                      <a:pt x="162" y="126"/>
                    </a:cubicBezTo>
                    <a:cubicBezTo>
                      <a:pt x="150" y="118"/>
                      <a:pt x="155" y="132"/>
                      <a:pt x="144" y="136"/>
                    </a:cubicBezTo>
                    <a:cubicBezTo>
                      <a:pt x="135" y="134"/>
                      <a:pt x="129" y="135"/>
                      <a:pt x="120" y="138"/>
                    </a:cubicBezTo>
                    <a:cubicBezTo>
                      <a:pt x="114" y="129"/>
                      <a:pt x="122" y="127"/>
                      <a:pt x="112" y="124"/>
                    </a:cubicBezTo>
                    <a:cubicBezTo>
                      <a:pt x="108" y="130"/>
                      <a:pt x="108" y="142"/>
                      <a:pt x="102" y="146"/>
                    </a:cubicBezTo>
                    <a:cubicBezTo>
                      <a:pt x="98" y="148"/>
                      <a:pt x="90" y="150"/>
                      <a:pt x="90" y="150"/>
                    </a:cubicBezTo>
                    <a:cubicBezTo>
                      <a:pt x="87" y="141"/>
                      <a:pt x="89" y="135"/>
                      <a:pt x="80" y="132"/>
                    </a:cubicBezTo>
                    <a:cubicBezTo>
                      <a:pt x="68" y="134"/>
                      <a:pt x="65" y="134"/>
                      <a:pt x="58" y="144"/>
                    </a:cubicBezTo>
                    <a:cubicBezTo>
                      <a:pt x="66" y="150"/>
                      <a:pt x="68" y="147"/>
                      <a:pt x="76" y="142"/>
                    </a:cubicBezTo>
                    <a:cubicBezTo>
                      <a:pt x="81" y="146"/>
                      <a:pt x="85" y="155"/>
                      <a:pt x="78" y="160"/>
                    </a:cubicBezTo>
                    <a:cubicBezTo>
                      <a:pt x="75" y="162"/>
                      <a:pt x="62" y="165"/>
                      <a:pt x="58" y="166"/>
                    </a:cubicBezTo>
                    <a:cubicBezTo>
                      <a:pt x="48" y="173"/>
                      <a:pt x="44" y="173"/>
                      <a:pt x="34" y="166"/>
                    </a:cubicBezTo>
                    <a:cubicBezTo>
                      <a:pt x="35" y="162"/>
                      <a:pt x="34" y="158"/>
                      <a:pt x="36" y="154"/>
                    </a:cubicBezTo>
                    <a:cubicBezTo>
                      <a:pt x="38" y="150"/>
                      <a:pt x="55" y="146"/>
                      <a:pt x="46" y="144"/>
                    </a:cubicBezTo>
                    <a:cubicBezTo>
                      <a:pt x="42" y="143"/>
                      <a:pt x="34" y="148"/>
                      <a:pt x="34" y="148"/>
                    </a:cubicBezTo>
                    <a:cubicBezTo>
                      <a:pt x="32" y="155"/>
                      <a:pt x="28" y="159"/>
                      <a:pt x="26" y="166"/>
                    </a:cubicBezTo>
                    <a:cubicBezTo>
                      <a:pt x="36" y="182"/>
                      <a:pt x="36" y="173"/>
                      <a:pt x="30" y="190"/>
                    </a:cubicBezTo>
                    <a:cubicBezTo>
                      <a:pt x="28" y="196"/>
                      <a:pt x="14" y="200"/>
                      <a:pt x="14" y="200"/>
                    </a:cubicBezTo>
                    <a:cubicBezTo>
                      <a:pt x="5" y="214"/>
                      <a:pt x="11" y="210"/>
                      <a:pt x="0" y="214"/>
                    </a:cubicBezTo>
                    <a:cubicBezTo>
                      <a:pt x="2" y="202"/>
                      <a:pt x="5" y="198"/>
                      <a:pt x="8" y="188"/>
                    </a:cubicBezTo>
                    <a:cubicBezTo>
                      <a:pt x="6" y="178"/>
                      <a:pt x="3" y="173"/>
                      <a:pt x="0" y="164"/>
                    </a:cubicBezTo>
                    <a:cubicBezTo>
                      <a:pt x="3" y="156"/>
                      <a:pt x="7" y="157"/>
                      <a:pt x="14" y="152"/>
                    </a:cubicBezTo>
                    <a:cubicBezTo>
                      <a:pt x="18" y="141"/>
                      <a:pt x="23" y="140"/>
                      <a:pt x="32" y="134"/>
                    </a:cubicBezTo>
                    <a:cubicBezTo>
                      <a:pt x="37" y="127"/>
                      <a:pt x="37" y="123"/>
                      <a:pt x="44" y="118"/>
                    </a:cubicBezTo>
                    <a:cubicBezTo>
                      <a:pt x="64" y="121"/>
                      <a:pt x="55" y="122"/>
                      <a:pt x="72" y="116"/>
                    </a:cubicBezTo>
                    <a:cubicBezTo>
                      <a:pt x="76" y="115"/>
                      <a:pt x="84" y="112"/>
                      <a:pt x="84" y="112"/>
                    </a:cubicBezTo>
                    <a:cubicBezTo>
                      <a:pt x="105" y="119"/>
                      <a:pt x="97" y="84"/>
                      <a:pt x="114" y="78"/>
                    </a:cubicBezTo>
                    <a:cubicBezTo>
                      <a:pt x="117" y="87"/>
                      <a:pt x="110" y="89"/>
                      <a:pt x="120" y="92"/>
                    </a:cubicBezTo>
                    <a:cubicBezTo>
                      <a:pt x="125" y="85"/>
                      <a:pt x="125" y="81"/>
                      <a:pt x="132" y="76"/>
                    </a:cubicBezTo>
                    <a:cubicBezTo>
                      <a:pt x="138" y="68"/>
                      <a:pt x="146" y="65"/>
                      <a:pt x="150" y="54"/>
                    </a:cubicBezTo>
                    <a:cubicBezTo>
                      <a:pt x="151" y="50"/>
                      <a:pt x="154" y="42"/>
                      <a:pt x="154" y="42"/>
                    </a:cubicBezTo>
                    <a:cubicBezTo>
                      <a:pt x="152" y="41"/>
                      <a:pt x="148" y="40"/>
                      <a:pt x="148" y="38"/>
                    </a:cubicBezTo>
                    <a:cubicBezTo>
                      <a:pt x="148" y="36"/>
                      <a:pt x="161" y="33"/>
                      <a:pt x="152" y="32"/>
                    </a:cubicBezTo>
                    <a:lnTo>
                      <a:pt x="158" y="24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23" name="Freeform 51"/>
              <p:cNvSpPr>
                <a:spLocks/>
              </p:cNvSpPr>
              <p:nvPr/>
            </p:nvSpPr>
            <p:spPr bwMode="ltGray">
              <a:xfrm>
                <a:off x="2021" y="340"/>
                <a:ext cx="6" cy="4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4" y="13"/>
                  </a:cxn>
                  <a:cxn ang="0">
                    <a:pos x="0" y="9"/>
                  </a:cxn>
                </a:cxnLst>
                <a:rect l="0" t="0" r="r" b="b"/>
                <a:pathLst>
                  <a:path w="13" h="13">
                    <a:moveTo>
                      <a:pt x="0" y="9"/>
                    </a:moveTo>
                    <a:cubicBezTo>
                      <a:pt x="6" y="0"/>
                      <a:pt x="13" y="7"/>
                      <a:pt x="4" y="13"/>
                    </a:cubicBezTo>
                    <a:cubicBezTo>
                      <a:pt x="0" y="6"/>
                      <a:pt x="0" y="5"/>
                      <a:pt x="0" y="9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24" name="Freeform 52"/>
              <p:cNvSpPr>
                <a:spLocks/>
              </p:cNvSpPr>
              <p:nvPr/>
            </p:nvSpPr>
            <p:spPr bwMode="ltGray">
              <a:xfrm>
                <a:off x="1573" y="389"/>
                <a:ext cx="347" cy="189"/>
              </a:xfrm>
              <a:custGeom>
                <a:avLst/>
                <a:gdLst/>
                <a:ahLst/>
                <a:cxnLst>
                  <a:cxn ang="0">
                    <a:pos x="812" y="26"/>
                  </a:cxn>
                  <a:cxn ang="0">
                    <a:pos x="778" y="78"/>
                  </a:cxn>
                  <a:cxn ang="0">
                    <a:pos x="748" y="122"/>
                  </a:cxn>
                  <a:cxn ang="0">
                    <a:pos x="722" y="142"/>
                  </a:cxn>
                  <a:cxn ang="0">
                    <a:pos x="634" y="180"/>
                  </a:cxn>
                  <a:cxn ang="0">
                    <a:pos x="632" y="210"/>
                  </a:cxn>
                  <a:cxn ang="0">
                    <a:pos x="604" y="230"/>
                  </a:cxn>
                  <a:cxn ang="0">
                    <a:pos x="620" y="178"/>
                  </a:cxn>
                  <a:cxn ang="0">
                    <a:pos x="576" y="188"/>
                  </a:cxn>
                  <a:cxn ang="0">
                    <a:pos x="556" y="218"/>
                  </a:cxn>
                  <a:cxn ang="0">
                    <a:pos x="596" y="280"/>
                  </a:cxn>
                  <a:cxn ang="0">
                    <a:pos x="594" y="368"/>
                  </a:cxn>
                  <a:cxn ang="0">
                    <a:pos x="542" y="406"/>
                  </a:cxn>
                  <a:cxn ang="0">
                    <a:pos x="522" y="386"/>
                  </a:cxn>
                  <a:cxn ang="0">
                    <a:pos x="482" y="348"/>
                  </a:cxn>
                  <a:cxn ang="0">
                    <a:pos x="462" y="348"/>
                  </a:cxn>
                  <a:cxn ang="0">
                    <a:pos x="450" y="394"/>
                  </a:cxn>
                  <a:cxn ang="0">
                    <a:pos x="500" y="464"/>
                  </a:cxn>
                  <a:cxn ang="0">
                    <a:pos x="510" y="524"/>
                  </a:cxn>
                  <a:cxn ang="0">
                    <a:pos x="526" y="560"/>
                  </a:cxn>
                  <a:cxn ang="0">
                    <a:pos x="492" y="544"/>
                  </a:cxn>
                  <a:cxn ang="0">
                    <a:pos x="470" y="518"/>
                  </a:cxn>
                  <a:cxn ang="0">
                    <a:pos x="422" y="424"/>
                  </a:cxn>
                  <a:cxn ang="0">
                    <a:pos x="426" y="310"/>
                  </a:cxn>
                  <a:cxn ang="0">
                    <a:pos x="422" y="268"/>
                  </a:cxn>
                  <a:cxn ang="0">
                    <a:pos x="412" y="276"/>
                  </a:cxn>
                  <a:cxn ang="0">
                    <a:pos x="386" y="266"/>
                  </a:cxn>
                  <a:cxn ang="0">
                    <a:pos x="360" y="170"/>
                  </a:cxn>
                  <a:cxn ang="0">
                    <a:pos x="330" y="166"/>
                  </a:cxn>
                  <a:cxn ang="0">
                    <a:pos x="288" y="172"/>
                  </a:cxn>
                  <a:cxn ang="0">
                    <a:pos x="242" y="232"/>
                  </a:cxn>
                  <a:cxn ang="0">
                    <a:pos x="196" y="268"/>
                  </a:cxn>
                  <a:cxn ang="0">
                    <a:pos x="184" y="274"/>
                  </a:cxn>
                  <a:cxn ang="0">
                    <a:pos x="160" y="328"/>
                  </a:cxn>
                  <a:cxn ang="0">
                    <a:pos x="152" y="354"/>
                  </a:cxn>
                  <a:cxn ang="0">
                    <a:pos x="128" y="404"/>
                  </a:cxn>
                  <a:cxn ang="0">
                    <a:pos x="94" y="392"/>
                  </a:cxn>
                  <a:cxn ang="0">
                    <a:pos x="66" y="258"/>
                  </a:cxn>
                  <a:cxn ang="0">
                    <a:pos x="72" y="156"/>
                  </a:cxn>
                  <a:cxn ang="0">
                    <a:pos x="44" y="180"/>
                  </a:cxn>
                  <a:cxn ang="0">
                    <a:pos x="20" y="150"/>
                  </a:cxn>
                  <a:cxn ang="0">
                    <a:pos x="24" y="138"/>
                  </a:cxn>
                  <a:cxn ang="0">
                    <a:pos x="0" y="92"/>
                  </a:cxn>
                  <a:cxn ang="0">
                    <a:pos x="798" y="6"/>
                  </a:cxn>
                </a:cxnLst>
                <a:rect l="0" t="0" r="r" b="b"/>
                <a:pathLst>
                  <a:path w="812" h="564">
                    <a:moveTo>
                      <a:pt x="798" y="6"/>
                    </a:moveTo>
                    <a:cubicBezTo>
                      <a:pt x="801" y="15"/>
                      <a:pt x="809" y="16"/>
                      <a:pt x="812" y="26"/>
                    </a:cubicBezTo>
                    <a:cubicBezTo>
                      <a:pt x="809" y="36"/>
                      <a:pt x="801" y="41"/>
                      <a:pt x="796" y="50"/>
                    </a:cubicBezTo>
                    <a:cubicBezTo>
                      <a:pt x="791" y="61"/>
                      <a:pt x="788" y="71"/>
                      <a:pt x="778" y="78"/>
                    </a:cubicBezTo>
                    <a:cubicBezTo>
                      <a:pt x="773" y="85"/>
                      <a:pt x="771" y="88"/>
                      <a:pt x="774" y="96"/>
                    </a:cubicBezTo>
                    <a:cubicBezTo>
                      <a:pt x="767" y="107"/>
                      <a:pt x="758" y="114"/>
                      <a:pt x="748" y="122"/>
                    </a:cubicBezTo>
                    <a:cubicBezTo>
                      <a:pt x="744" y="125"/>
                      <a:pt x="736" y="130"/>
                      <a:pt x="736" y="130"/>
                    </a:cubicBezTo>
                    <a:cubicBezTo>
                      <a:pt x="740" y="141"/>
                      <a:pt x="731" y="140"/>
                      <a:pt x="722" y="142"/>
                    </a:cubicBezTo>
                    <a:cubicBezTo>
                      <a:pt x="716" y="148"/>
                      <a:pt x="712" y="151"/>
                      <a:pt x="704" y="154"/>
                    </a:cubicBezTo>
                    <a:cubicBezTo>
                      <a:pt x="686" y="150"/>
                      <a:pt x="650" y="169"/>
                      <a:pt x="634" y="180"/>
                    </a:cubicBezTo>
                    <a:cubicBezTo>
                      <a:pt x="636" y="189"/>
                      <a:pt x="631" y="193"/>
                      <a:pt x="640" y="196"/>
                    </a:cubicBezTo>
                    <a:cubicBezTo>
                      <a:pt x="643" y="205"/>
                      <a:pt x="640" y="207"/>
                      <a:pt x="632" y="210"/>
                    </a:cubicBezTo>
                    <a:cubicBezTo>
                      <a:pt x="626" y="219"/>
                      <a:pt x="623" y="226"/>
                      <a:pt x="614" y="232"/>
                    </a:cubicBezTo>
                    <a:cubicBezTo>
                      <a:pt x="611" y="231"/>
                      <a:pt x="606" y="233"/>
                      <a:pt x="604" y="230"/>
                    </a:cubicBezTo>
                    <a:cubicBezTo>
                      <a:pt x="599" y="220"/>
                      <a:pt x="610" y="199"/>
                      <a:pt x="620" y="196"/>
                    </a:cubicBezTo>
                    <a:cubicBezTo>
                      <a:pt x="623" y="187"/>
                      <a:pt x="617" y="187"/>
                      <a:pt x="620" y="178"/>
                    </a:cubicBezTo>
                    <a:cubicBezTo>
                      <a:pt x="617" y="164"/>
                      <a:pt x="609" y="168"/>
                      <a:pt x="598" y="172"/>
                    </a:cubicBezTo>
                    <a:cubicBezTo>
                      <a:pt x="592" y="180"/>
                      <a:pt x="585" y="185"/>
                      <a:pt x="576" y="188"/>
                    </a:cubicBezTo>
                    <a:cubicBezTo>
                      <a:pt x="572" y="194"/>
                      <a:pt x="568" y="200"/>
                      <a:pt x="564" y="206"/>
                    </a:cubicBezTo>
                    <a:cubicBezTo>
                      <a:pt x="561" y="210"/>
                      <a:pt x="556" y="218"/>
                      <a:pt x="556" y="218"/>
                    </a:cubicBezTo>
                    <a:cubicBezTo>
                      <a:pt x="558" y="234"/>
                      <a:pt x="559" y="243"/>
                      <a:pt x="572" y="252"/>
                    </a:cubicBezTo>
                    <a:cubicBezTo>
                      <a:pt x="579" y="262"/>
                      <a:pt x="586" y="273"/>
                      <a:pt x="596" y="280"/>
                    </a:cubicBezTo>
                    <a:cubicBezTo>
                      <a:pt x="598" y="286"/>
                      <a:pt x="602" y="298"/>
                      <a:pt x="602" y="298"/>
                    </a:cubicBezTo>
                    <a:cubicBezTo>
                      <a:pt x="601" y="308"/>
                      <a:pt x="599" y="361"/>
                      <a:pt x="594" y="368"/>
                    </a:cubicBezTo>
                    <a:cubicBezTo>
                      <a:pt x="590" y="374"/>
                      <a:pt x="576" y="378"/>
                      <a:pt x="570" y="382"/>
                    </a:cubicBezTo>
                    <a:cubicBezTo>
                      <a:pt x="563" y="393"/>
                      <a:pt x="550" y="396"/>
                      <a:pt x="542" y="406"/>
                    </a:cubicBezTo>
                    <a:cubicBezTo>
                      <a:pt x="536" y="413"/>
                      <a:pt x="539" y="417"/>
                      <a:pt x="530" y="420"/>
                    </a:cubicBezTo>
                    <a:cubicBezTo>
                      <a:pt x="526" y="408"/>
                      <a:pt x="538" y="391"/>
                      <a:pt x="522" y="386"/>
                    </a:cubicBezTo>
                    <a:cubicBezTo>
                      <a:pt x="516" y="377"/>
                      <a:pt x="510" y="364"/>
                      <a:pt x="502" y="356"/>
                    </a:cubicBezTo>
                    <a:cubicBezTo>
                      <a:pt x="497" y="341"/>
                      <a:pt x="505" y="360"/>
                      <a:pt x="482" y="348"/>
                    </a:cubicBezTo>
                    <a:cubicBezTo>
                      <a:pt x="478" y="346"/>
                      <a:pt x="478" y="339"/>
                      <a:pt x="474" y="336"/>
                    </a:cubicBezTo>
                    <a:cubicBezTo>
                      <a:pt x="470" y="323"/>
                      <a:pt x="466" y="342"/>
                      <a:pt x="462" y="348"/>
                    </a:cubicBezTo>
                    <a:cubicBezTo>
                      <a:pt x="460" y="358"/>
                      <a:pt x="456" y="363"/>
                      <a:pt x="454" y="374"/>
                    </a:cubicBezTo>
                    <a:cubicBezTo>
                      <a:pt x="457" y="383"/>
                      <a:pt x="455" y="387"/>
                      <a:pt x="450" y="394"/>
                    </a:cubicBezTo>
                    <a:cubicBezTo>
                      <a:pt x="454" y="399"/>
                      <a:pt x="464" y="411"/>
                      <a:pt x="466" y="418"/>
                    </a:cubicBezTo>
                    <a:cubicBezTo>
                      <a:pt x="474" y="443"/>
                      <a:pt x="472" y="458"/>
                      <a:pt x="500" y="464"/>
                    </a:cubicBezTo>
                    <a:cubicBezTo>
                      <a:pt x="507" y="469"/>
                      <a:pt x="510" y="474"/>
                      <a:pt x="516" y="480"/>
                    </a:cubicBezTo>
                    <a:cubicBezTo>
                      <a:pt x="511" y="494"/>
                      <a:pt x="513" y="509"/>
                      <a:pt x="510" y="524"/>
                    </a:cubicBezTo>
                    <a:cubicBezTo>
                      <a:pt x="512" y="537"/>
                      <a:pt x="511" y="541"/>
                      <a:pt x="522" y="548"/>
                    </a:cubicBezTo>
                    <a:cubicBezTo>
                      <a:pt x="523" y="552"/>
                      <a:pt x="525" y="556"/>
                      <a:pt x="526" y="560"/>
                    </a:cubicBezTo>
                    <a:cubicBezTo>
                      <a:pt x="527" y="564"/>
                      <a:pt x="514" y="556"/>
                      <a:pt x="514" y="556"/>
                    </a:cubicBezTo>
                    <a:cubicBezTo>
                      <a:pt x="502" y="564"/>
                      <a:pt x="501" y="551"/>
                      <a:pt x="492" y="544"/>
                    </a:cubicBezTo>
                    <a:cubicBezTo>
                      <a:pt x="488" y="541"/>
                      <a:pt x="480" y="536"/>
                      <a:pt x="480" y="536"/>
                    </a:cubicBezTo>
                    <a:cubicBezTo>
                      <a:pt x="471" y="522"/>
                      <a:pt x="474" y="529"/>
                      <a:pt x="470" y="518"/>
                    </a:cubicBezTo>
                    <a:cubicBezTo>
                      <a:pt x="467" y="491"/>
                      <a:pt x="461" y="446"/>
                      <a:pt x="436" y="430"/>
                    </a:cubicBezTo>
                    <a:cubicBezTo>
                      <a:pt x="428" y="433"/>
                      <a:pt x="425" y="433"/>
                      <a:pt x="422" y="424"/>
                    </a:cubicBezTo>
                    <a:cubicBezTo>
                      <a:pt x="427" y="404"/>
                      <a:pt x="432" y="383"/>
                      <a:pt x="438" y="364"/>
                    </a:cubicBezTo>
                    <a:cubicBezTo>
                      <a:pt x="436" y="343"/>
                      <a:pt x="431" y="330"/>
                      <a:pt x="426" y="310"/>
                    </a:cubicBezTo>
                    <a:cubicBezTo>
                      <a:pt x="429" y="302"/>
                      <a:pt x="425" y="300"/>
                      <a:pt x="422" y="292"/>
                    </a:cubicBezTo>
                    <a:cubicBezTo>
                      <a:pt x="424" y="282"/>
                      <a:pt x="428" y="277"/>
                      <a:pt x="422" y="268"/>
                    </a:cubicBezTo>
                    <a:cubicBezTo>
                      <a:pt x="420" y="269"/>
                      <a:pt x="418" y="269"/>
                      <a:pt x="416" y="270"/>
                    </a:cubicBezTo>
                    <a:cubicBezTo>
                      <a:pt x="414" y="272"/>
                      <a:pt x="414" y="275"/>
                      <a:pt x="412" y="276"/>
                    </a:cubicBezTo>
                    <a:cubicBezTo>
                      <a:pt x="408" y="278"/>
                      <a:pt x="400" y="280"/>
                      <a:pt x="400" y="280"/>
                    </a:cubicBezTo>
                    <a:cubicBezTo>
                      <a:pt x="394" y="274"/>
                      <a:pt x="389" y="274"/>
                      <a:pt x="386" y="266"/>
                    </a:cubicBezTo>
                    <a:cubicBezTo>
                      <a:pt x="391" y="251"/>
                      <a:pt x="379" y="206"/>
                      <a:pt x="364" y="196"/>
                    </a:cubicBezTo>
                    <a:cubicBezTo>
                      <a:pt x="357" y="186"/>
                      <a:pt x="358" y="182"/>
                      <a:pt x="360" y="170"/>
                    </a:cubicBezTo>
                    <a:cubicBezTo>
                      <a:pt x="358" y="160"/>
                      <a:pt x="356" y="147"/>
                      <a:pt x="346" y="144"/>
                    </a:cubicBezTo>
                    <a:cubicBezTo>
                      <a:pt x="343" y="154"/>
                      <a:pt x="338" y="160"/>
                      <a:pt x="330" y="166"/>
                    </a:cubicBezTo>
                    <a:cubicBezTo>
                      <a:pt x="323" y="164"/>
                      <a:pt x="308" y="160"/>
                      <a:pt x="308" y="160"/>
                    </a:cubicBezTo>
                    <a:cubicBezTo>
                      <a:pt x="296" y="162"/>
                      <a:pt x="297" y="166"/>
                      <a:pt x="288" y="172"/>
                    </a:cubicBezTo>
                    <a:cubicBezTo>
                      <a:pt x="284" y="185"/>
                      <a:pt x="282" y="191"/>
                      <a:pt x="268" y="196"/>
                    </a:cubicBezTo>
                    <a:cubicBezTo>
                      <a:pt x="264" y="200"/>
                      <a:pt x="243" y="231"/>
                      <a:pt x="242" y="232"/>
                    </a:cubicBezTo>
                    <a:cubicBezTo>
                      <a:pt x="231" y="239"/>
                      <a:pt x="215" y="247"/>
                      <a:pt x="206" y="256"/>
                    </a:cubicBezTo>
                    <a:cubicBezTo>
                      <a:pt x="202" y="260"/>
                      <a:pt x="200" y="265"/>
                      <a:pt x="196" y="268"/>
                    </a:cubicBezTo>
                    <a:cubicBezTo>
                      <a:pt x="194" y="269"/>
                      <a:pt x="192" y="269"/>
                      <a:pt x="190" y="270"/>
                    </a:cubicBezTo>
                    <a:cubicBezTo>
                      <a:pt x="188" y="271"/>
                      <a:pt x="186" y="272"/>
                      <a:pt x="184" y="274"/>
                    </a:cubicBezTo>
                    <a:cubicBezTo>
                      <a:pt x="180" y="278"/>
                      <a:pt x="172" y="286"/>
                      <a:pt x="172" y="286"/>
                    </a:cubicBezTo>
                    <a:cubicBezTo>
                      <a:pt x="167" y="300"/>
                      <a:pt x="165" y="314"/>
                      <a:pt x="160" y="328"/>
                    </a:cubicBezTo>
                    <a:cubicBezTo>
                      <a:pt x="158" y="335"/>
                      <a:pt x="156" y="341"/>
                      <a:pt x="154" y="348"/>
                    </a:cubicBezTo>
                    <a:cubicBezTo>
                      <a:pt x="153" y="350"/>
                      <a:pt x="152" y="354"/>
                      <a:pt x="152" y="354"/>
                    </a:cubicBezTo>
                    <a:cubicBezTo>
                      <a:pt x="152" y="359"/>
                      <a:pt x="156" y="384"/>
                      <a:pt x="146" y="392"/>
                    </a:cubicBezTo>
                    <a:cubicBezTo>
                      <a:pt x="141" y="397"/>
                      <a:pt x="128" y="404"/>
                      <a:pt x="128" y="404"/>
                    </a:cubicBezTo>
                    <a:cubicBezTo>
                      <a:pt x="125" y="412"/>
                      <a:pt x="122" y="421"/>
                      <a:pt x="114" y="424"/>
                    </a:cubicBezTo>
                    <a:cubicBezTo>
                      <a:pt x="100" y="419"/>
                      <a:pt x="97" y="405"/>
                      <a:pt x="94" y="392"/>
                    </a:cubicBezTo>
                    <a:cubicBezTo>
                      <a:pt x="86" y="362"/>
                      <a:pt x="82" y="332"/>
                      <a:pt x="72" y="302"/>
                    </a:cubicBezTo>
                    <a:cubicBezTo>
                      <a:pt x="71" y="281"/>
                      <a:pt x="70" y="275"/>
                      <a:pt x="66" y="258"/>
                    </a:cubicBezTo>
                    <a:cubicBezTo>
                      <a:pt x="66" y="251"/>
                      <a:pt x="68" y="219"/>
                      <a:pt x="64" y="208"/>
                    </a:cubicBezTo>
                    <a:cubicBezTo>
                      <a:pt x="70" y="191"/>
                      <a:pt x="66" y="173"/>
                      <a:pt x="72" y="156"/>
                    </a:cubicBezTo>
                    <a:cubicBezTo>
                      <a:pt x="66" y="139"/>
                      <a:pt x="60" y="168"/>
                      <a:pt x="56" y="172"/>
                    </a:cubicBezTo>
                    <a:cubicBezTo>
                      <a:pt x="53" y="175"/>
                      <a:pt x="44" y="180"/>
                      <a:pt x="44" y="180"/>
                    </a:cubicBezTo>
                    <a:cubicBezTo>
                      <a:pt x="35" y="177"/>
                      <a:pt x="28" y="173"/>
                      <a:pt x="24" y="162"/>
                    </a:cubicBezTo>
                    <a:cubicBezTo>
                      <a:pt x="23" y="158"/>
                      <a:pt x="20" y="150"/>
                      <a:pt x="20" y="150"/>
                    </a:cubicBezTo>
                    <a:cubicBezTo>
                      <a:pt x="30" y="148"/>
                      <a:pt x="30" y="143"/>
                      <a:pt x="38" y="138"/>
                    </a:cubicBezTo>
                    <a:cubicBezTo>
                      <a:pt x="35" y="128"/>
                      <a:pt x="31" y="133"/>
                      <a:pt x="24" y="138"/>
                    </a:cubicBezTo>
                    <a:cubicBezTo>
                      <a:pt x="15" y="135"/>
                      <a:pt x="15" y="132"/>
                      <a:pt x="18" y="124"/>
                    </a:cubicBezTo>
                    <a:cubicBezTo>
                      <a:pt x="11" y="114"/>
                      <a:pt x="9" y="101"/>
                      <a:pt x="0" y="92"/>
                    </a:cubicBezTo>
                    <a:lnTo>
                      <a:pt x="76" y="0"/>
                    </a:lnTo>
                    <a:lnTo>
                      <a:pt x="798" y="6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25" name="Freeform 53"/>
              <p:cNvSpPr>
                <a:spLocks/>
              </p:cNvSpPr>
              <p:nvPr/>
            </p:nvSpPr>
            <p:spPr bwMode="ltGray">
              <a:xfrm>
                <a:off x="1634" y="519"/>
                <a:ext cx="19" cy="29"/>
              </a:xfrm>
              <a:custGeom>
                <a:avLst/>
                <a:gdLst/>
                <a:ahLst/>
                <a:cxnLst>
                  <a:cxn ang="0">
                    <a:pos x="7" y="11"/>
                  </a:cxn>
                  <a:cxn ang="0">
                    <a:pos x="17" y="3"/>
                  </a:cxn>
                  <a:cxn ang="0">
                    <a:pos x="37" y="33"/>
                  </a:cxn>
                  <a:cxn ang="0">
                    <a:pos x="19" y="85"/>
                  </a:cxn>
                  <a:cxn ang="0">
                    <a:pos x="1" y="69"/>
                  </a:cxn>
                  <a:cxn ang="0">
                    <a:pos x="7" y="11"/>
                  </a:cxn>
                </a:cxnLst>
                <a:rect l="0" t="0" r="r" b="b"/>
                <a:pathLst>
                  <a:path w="43" h="85">
                    <a:moveTo>
                      <a:pt x="7" y="11"/>
                    </a:moveTo>
                    <a:cubicBezTo>
                      <a:pt x="4" y="2"/>
                      <a:pt x="9" y="0"/>
                      <a:pt x="17" y="3"/>
                    </a:cubicBezTo>
                    <a:cubicBezTo>
                      <a:pt x="24" y="13"/>
                      <a:pt x="28" y="24"/>
                      <a:pt x="37" y="33"/>
                    </a:cubicBezTo>
                    <a:cubicBezTo>
                      <a:pt x="43" y="52"/>
                      <a:pt x="40" y="78"/>
                      <a:pt x="19" y="85"/>
                    </a:cubicBezTo>
                    <a:cubicBezTo>
                      <a:pt x="6" y="81"/>
                      <a:pt x="5" y="81"/>
                      <a:pt x="1" y="69"/>
                    </a:cubicBezTo>
                    <a:cubicBezTo>
                      <a:pt x="2" y="66"/>
                      <a:pt x="0" y="4"/>
                      <a:pt x="7" y="11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26" name="Freeform 54"/>
              <p:cNvSpPr>
                <a:spLocks/>
              </p:cNvSpPr>
              <p:nvPr/>
            </p:nvSpPr>
            <p:spPr bwMode="ltGray">
              <a:xfrm>
                <a:off x="1900" y="421"/>
                <a:ext cx="18" cy="24"/>
              </a:xfrm>
              <a:custGeom>
                <a:avLst/>
                <a:gdLst/>
                <a:ahLst/>
                <a:cxnLst>
                  <a:cxn ang="0">
                    <a:pos x="13" y="28"/>
                  </a:cxn>
                  <a:cxn ang="0">
                    <a:pos x="29" y="2"/>
                  </a:cxn>
                  <a:cxn ang="0">
                    <a:pos x="43" y="4"/>
                  </a:cxn>
                  <a:cxn ang="0">
                    <a:pos x="39" y="26"/>
                  </a:cxn>
                  <a:cxn ang="0">
                    <a:pos x="13" y="74"/>
                  </a:cxn>
                  <a:cxn ang="0">
                    <a:pos x="7" y="60"/>
                  </a:cxn>
                  <a:cxn ang="0">
                    <a:pos x="3" y="36"/>
                  </a:cxn>
                  <a:cxn ang="0">
                    <a:pos x="13" y="28"/>
                  </a:cxn>
                </a:cxnLst>
                <a:rect l="0" t="0" r="r" b="b"/>
                <a:pathLst>
                  <a:path w="44" h="74">
                    <a:moveTo>
                      <a:pt x="13" y="28"/>
                    </a:moveTo>
                    <a:cubicBezTo>
                      <a:pt x="15" y="13"/>
                      <a:pt x="14" y="7"/>
                      <a:pt x="29" y="2"/>
                    </a:cubicBezTo>
                    <a:cubicBezTo>
                      <a:pt x="34" y="3"/>
                      <a:pt x="40" y="0"/>
                      <a:pt x="43" y="4"/>
                    </a:cubicBezTo>
                    <a:cubicBezTo>
                      <a:pt x="44" y="6"/>
                      <a:pt x="41" y="21"/>
                      <a:pt x="39" y="26"/>
                    </a:cubicBezTo>
                    <a:cubicBezTo>
                      <a:pt x="31" y="43"/>
                      <a:pt x="30" y="63"/>
                      <a:pt x="13" y="74"/>
                    </a:cubicBezTo>
                    <a:cubicBezTo>
                      <a:pt x="4" y="71"/>
                      <a:pt x="4" y="68"/>
                      <a:pt x="7" y="60"/>
                    </a:cubicBezTo>
                    <a:cubicBezTo>
                      <a:pt x="5" y="50"/>
                      <a:pt x="0" y="46"/>
                      <a:pt x="3" y="36"/>
                    </a:cubicBezTo>
                    <a:cubicBezTo>
                      <a:pt x="4" y="32"/>
                      <a:pt x="8" y="23"/>
                      <a:pt x="13" y="28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27" name="Freeform 55"/>
              <p:cNvSpPr>
                <a:spLocks/>
              </p:cNvSpPr>
              <p:nvPr/>
            </p:nvSpPr>
            <p:spPr bwMode="ltGray">
              <a:xfrm>
                <a:off x="1951" y="409"/>
                <a:ext cx="9" cy="10"/>
              </a:xfrm>
              <a:custGeom>
                <a:avLst/>
                <a:gdLst/>
                <a:ahLst/>
                <a:cxnLst>
                  <a:cxn ang="0">
                    <a:pos x="7" y="16"/>
                  </a:cxn>
                  <a:cxn ang="0">
                    <a:pos x="5" y="30"/>
                  </a:cxn>
                  <a:cxn ang="0">
                    <a:pos x="7" y="16"/>
                  </a:cxn>
                </a:cxnLst>
                <a:rect l="0" t="0" r="r" b="b"/>
                <a:pathLst>
                  <a:path w="20" h="30">
                    <a:moveTo>
                      <a:pt x="7" y="16"/>
                    </a:moveTo>
                    <a:cubicBezTo>
                      <a:pt x="18" y="0"/>
                      <a:pt x="20" y="20"/>
                      <a:pt x="5" y="30"/>
                    </a:cubicBezTo>
                    <a:cubicBezTo>
                      <a:pt x="0" y="23"/>
                      <a:pt x="1" y="22"/>
                      <a:pt x="7" y="16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28" name="Freeform 56"/>
              <p:cNvSpPr>
                <a:spLocks/>
              </p:cNvSpPr>
              <p:nvPr/>
            </p:nvSpPr>
            <p:spPr bwMode="ltGray">
              <a:xfrm>
                <a:off x="1021" y="314"/>
                <a:ext cx="433" cy="354"/>
              </a:xfrm>
              <a:custGeom>
                <a:avLst/>
                <a:gdLst/>
                <a:ahLst/>
                <a:cxnLst>
                  <a:cxn ang="0">
                    <a:pos x="481" y="464"/>
                  </a:cxn>
                  <a:cxn ang="0">
                    <a:pos x="486" y="451"/>
                  </a:cxn>
                  <a:cxn ang="0">
                    <a:pos x="500" y="413"/>
                  </a:cxn>
                  <a:cxn ang="0">
                    <a:pos x="309" y="287"/>
                  </a:cxn>
                  <a:cxn ang="0">
                    <a:pos x="282" y="346"/>
                  </a:cxn>
                  <a:cxn ang="0">
                    <a:pos x="303" y="556"/>
                  </a:cxn>
                  <a:cxn ang="0">
                    <a:pos x="282" y="494"/>
                  </a:cxn>
                  <a:cxn ang="0">
                    <a:pos x="242" y="439"/>
                  </a:cxn>
                  <a:cxn ang="0">
                    <a:pos x="245" y="413"/>
                  </a:cxn>
                  <a:cxn ang="0">
                    <a:pos x="247" y="394"/>
                  </a:cxn>
                  <a:cxn ang="0">
                    <a:pos x="220" y="375"/>
                  </a:cxn>
                  <a:cxn ang="0">
                    <a:pos x="194" y="346"/>
                  </a:cxn>
                  <a:cxn ang="0">
                    <a:pos x="148" y="354"/>
                  </a:cxn>
                  <a:cxn ang="0">
                    <a:pos x="126" y="365"/>
                  </a:cxn>
                  <a:cxn ang="0">
                    <a:pos x="78" y="365"/>
                  </a:cxn>
                  <a:cxn ang="0">
                    <a:pos x="22" y="312"/>
                  </a:cxn>
                  <a:cxn ang="0">
                    <a:pos x="11" y="295"/>
                  </a:cxn>
                  <a:cxn ang="0">
                    <a:pos x="0" y="264"/>
                  </a:cxn>
                  <a:cxn ang="0">
                    <a:pos x="24" y="213"/>
                  </a:cxn>
                  <a:cxn ang="0">
                    <a:pos x="32" y="181"/>
                  </a:cxn>
                  <a:cxn ang="0">
                    <a:pos x="51" y="143"/>
                  </a:cxn>
                  <a:cxn ang="0">
                    <a:pos x="81" y="116"/>
                  </a:cxn>
                  <a:cxn ang="0">
                    <a:pos x="167" y="67"/>
                  </a:cxn>
                  <a:cxn ang="0">
                    <a:pos x="220" y="30"/>
                  </a:cxn>
                  <a:cxn ang="0">
                    <a:pos x="258" y="6"/>
                  </a:cxn>
                  <a:cxn ang="0">
                    <a:pos x="363" y="2"/>
                  </a:cxn>
                  <a:cxn ang="0">
                    <a:pos x="398" y="0"/>
                  </a:cxn>
                  <a:cxn ang="0">
                    <a:pos x="384" y="34"/>
                  </a:cxn>
                  <a:cxn ang="0">
                    <a:pos x="443" y="84"/>
                  </a:cxn>
                  <a:cxn ang="0">
                    <a:pos x="497" y="74"/>
                  </a:cxn>
                  <a:cxn ang="0">
                    <a:pos x="529" y="82"/>
                  </a:cxn>
                  <a:cxn ang="0">
                    <a:pos x="559" y="97"/>
                  </a:cxn>
                  <a:cxn ang="0">
                    <a:pos x="572" y="188"/>
                  </a:cxn>
                  <a:cxn ang="0">
                    <a:pos x="572" y="240"/>
                  </a:cxn>
                  <a:cxn ang="0">
                    <a:pos x="599" y="283"/>
                  </a:cxn>
                  <a:cxn ang="0">
                    <a:pos x="645" y="300"/>
                  </a:cxn>
                  <a:cxn ang="0">
                    <a:pos x="680" y="295"/>
                  </a:cxn>
                  <a:cxn ang="0">
                    <a:pos x="664" y="340"/>
                  </a:cxn>
                  <a:cxn ang="0">
                    <a:pos x="599" y="407"/>
                  </a:cxn>
                  <a:cxn ang="0">
                    <a:pos x="548" y="485"/>
                  </a:cxn>
                  <a:cxn ang="0">
                    <a:pos x="556" y="508"/>
                  </a:cxn>
                  <a:cxn ang="0">
                    <a:pos x="435" y="556"/>
                  </a:cxn>
                </a:cxnLst>
                <a:rect l="0" t="0" r="r" b="b"/>
                <a:pathLst>
                  <a:path w="682" h="557">
                    <a:moveTo>
                      <a:pt x="435" y="556"/>
                    </a:moveTo>
                    <a:lnTo>
                      <a:pt x="481" y="464"/>
                    </a:lnTo>
                    <a:lnTo>
                      <a:pt x="473" y="449"/>
                    </a:lnTo>
                    <a:lnTo>
                      <a:pt x="486" y="451"/>
                    </a:lnTo>
                    <a:lnTo>
                      <a:pt x="495" y="441"/>
                    </a:lnTo>
                    <a:lnTo>
                      <a:pt x="500" y="413"/>
                    </a:lnTo>
                    <a:lnTo>
                      <a:pt x="500" y="371"/>
                    </a:lnTo>
                    <a:lnTo>
                      <a:pt x="309" y="287"/>
                    </a:lnTo>
                    <a:lnTo>
                      <a:pt x="296" y="308"/>
                    </a:lnTo>
                    <a:lnTo>
                      <a:pt x="282" y="346"/>
                    </a:lnTo>
                    <a:lnTo>
                      <a:pt x="396" y="557"/>
                    </a:lnTo>
                    <a:lnTo>
                      <a:pt x="303" y="556"/>
                    </a:lnTo>
                    <a:lnTo>
                      <a:pt x="304" y="536"/>
                    </a:lnTo>
                    <a:cubicBezTo>
                      <a:pt x="284" y="520"/>
                      <a:pt x="296" y="510"/>
                      <a:pt x="282" y="494"/>
                    </a:cubicBezTo>
                    <a:cubicBezTo>
                      <a:pt x="276" y="475"/>
                      <a:pt x="267" y="468"/>
                      <a:pt x="253" y="451"/>
                    </a:cubicBezTo>
                    <a:cubicBezTo>
                      <a:pt x="249" y="447"/>
                      <a:pt x="245" y="443"/>
                      <a:pt x="242" y="439"/>
                    </a:cubicBezTo>
                    <a:lnTo>
                      <a:pt x="237" y="432"/>
                    </a:lnTo>
                    <a:cubicBezTo>
                      <a:pt x="237" y="432"/>
                      <a:pt x="245" y="413"/>
                      <a:pt x="245" y="413"/>
                    </a:cubicBezTo>
                    <a:cubicBezTo>
                      <a:pt x="247" y="409"/>
                      <a:pt x="250" y="401"/>
                      <a:pt x="250" y="401"/>
                    </a:cubicBezTo>
                    <a:cubicBezTo>
                      <a:pt x="249" y="399"/>
                      <a:pt x="247" y="397"/>
                      <a:pt x="247" y="394"/>
                    </a:cubicBezTo>
                    <a:cubicBezTo>
                      <a:pt x="248" y="390"/>
                      <a:pt x="253" y="382"/>
                      <a:pt x="253" y="382"/>
                    </a:cubicBezTo>
                    <a:cubicBezTo>
                      <a:pt x="243" y="370"/>
                      <a:pt x="237" y="371"/>
                      <a:pt x="220" y="375"/>
                    </a:cubicBezTo>
                    <a:cubicBezTo>
                      <a:pt x="217" y="371"/>
                      <a:pt x="210" y="369"/>
                      <a:pt x="207" y="365"/>
                    </a:cubicBezTo>
                    <a:cubicBezTo>
                      <a:pt x="185" y="337"/>
                      <a:pt x="216" y="363"/>
                      <a:pt x="194" y="346"/>
                    </a:cubicBezTo>
                    <a:cubicBezTo>
                      <a:pt x="167" y="349"/>
                      <a:pt x="179" y="346"/>
                      <a:pt x="156" y="352"/>
                    </a:cubicBezTo>
                    <a:cubicBezTo>
                      <a:pt x="153" y="353"/>
                      <a:pt x="148" y="354"/>
                      <a:pt x="148" y="354"/>
                    </a:cubicBezTo>
                    <a:cubicBezTo>
                      <a:pt x="146" y="356"/>
                      <a:pt x="145" y="359"/>
                      <a:pt x="142" y="361"/>
                    </a:cubicBezTo>
                    <a:cubicBezTo>
                      <a:pt x="138" y="363"/>
                      <a:pt x="126" y="365"/>
                      <a:pt x="126" y="365"/>
                    </a:cubicBezTo>
                    <a:cubicBezTo>
                      <a:pt x="105" y="354"/>
                      <a:pt x="116" y="355"/>
                      <a:pt x="94" y="361"/>
                    </a:cubicBezTo>
                    <a:cubicBezTo>
                      <a:pt x="89" y="362"/>
                      <a:pt x="78" y="365"/>
                      <a:pt x="78" y="365"/>
                    </a:cubicBezTo>
                    <a:cubicBezTo>
                      <a:pt x="62" y="383"/>
                      <a:pt x="46" y="346"/>
                      <a:pt x="35" y="337"/>
                    </a:cubicBezTo>
                    <a:cubicBezTo>
                      <a:pt x="32" y="330"/>
                      <a:pt x="24" y="320"/>
                      <a:pt x="22" y="312"/>
                    </a:cubicBezTo>
                    <a:cubicBezTo>
                      <a:pt x="20" y="308"/>
                      <a:pt x="22" y="303"/>
                      <a:pt x="19" y="300"/>
                    </a:cubicBezTo>
                    <a:cubicBezTo>
                      <a:pt x="17" y="297"/>
                      <a:pt x="13" y="297"/>
                      <a:pt x="11" y="295"/>
                    </a:cubicBezTo>
                    <a:cubicBezTo>
                      <a:pt x="3" y="277"/>
                      <a:pt x="15" y="306"/>
                      <a:pt x="5" y="276"/>
                    </a:cubicBezTo>
                    <a:cubicBezTo>
                      <a:pt x="4" y="272"/>
                      <a:pt x="0" y="264"/>
                      <a:pt x="0" y="264"/>
                    </a:cubicBezTo>
                    <a:cubicBezTo>
                      <a:pt x="3" y="253"/>
                      <a:pt x="2" y="248"/>
                      <a:pt x="13" y="243"/>
                    </a:cubicBezTo>
                    <a:cubicBezTo>
                      <a:pt x="20" y="221"/>
                      <a:pt x="17" y="231"/>
                      <a:pt x="24" y="213"/>
                    </a:cubicBezTo>
                    <a:cubicBezTo>
                      <a:pt x="26" y="209"/>
                      <a:pt x="30" y="200"/>
                      <a:pt x="30" y="200"/>
                    </a:cubicBezTo>
                    <a:cubicBezTo>
                      <a:pt x="26" y="192"/>
                      <a:pt x="24" y="191"/>
                      <a:pt x="32" y="181"/>
                    </a:cubicBezTo>
                    <a:cubicBezTo>
                      <a:pt x="36" y="177"/>
                      <a:pt x="43" y="169"/>
                      <a:pt x="43" y="169"/>
                    </a:cubicBezTo>
                    <a:cubicBezTo>
                      <a:pt x="37" y="155"/>
                      <a:pt x="36" y="153"/>
                      <a:pt x="51" y="143"/>
                    </a:cubicBezTo>
                    <a:cubicBezTo>
                      <a:pt x="56" y="140"/>
                      <a:pt x="67" y="135"/>
                      <a:pt x="67" y="135"/>
                    </a:cubicBezTo>
                    <a:cubicBezTo>
                      <a:pt x="73" y="129"/>
                      <a:pt x="75" y="122"/>
                      <a:pt x="81" y="116"/>
                    </a:cubicBezTo>
                    <a:cubicBezTo>
                      <a:pt x="89" y="107"/>
                      <a:pt x="102" y="105"/>
                      <a:pt x="113" y="99"/>
                    </a:cubicBezTo>
                    <a:cubicBezTo>
                      <a:pt x="125" y="85"/>
                      <a:pt x="149" y="76"/>
                      <a:pt x="167" y="67"/>
                    </a:cubicBezTo>
                    <a:cubicBezTo>
                      <a:pt x="174" y="59"/>
                      <a:pt x="175" y="50"/>
                      <a:pt x="188" y="46"/>
                    </a:cubicBezTo>
                    <a:cubicBezTo>
                      <a:pt x="198" y="39"/>
                      <a:pt x="208" y="36"/>
                      <a:pt x="220" y="30"/>
                    </a:cubicBezTo>
                    <a:cubicBezTo>
                      <a:pt x="223" y="28"/>
                      <a:pt x="228" y="25"/>
                      <a:pt x="228" y="25"/>
                    </a:cubicBezTo>
                    <a:cubicBezTo>
                      <a:pt x="237" y="16"/>
                      <a:pt x="245" y="10"/>
                      <a:pt x="258" y="6"/>
                    </a:cubicBezTo>
                    <a:cubicBezTo>
                      <a:pt x="269" y="31"/>
                      <a:pt x="301" y="6"/>
                      <a:pt x="320" y="4"/>
                    </a:cubicBezTo>
                    <a:cubicBezTo>
                      <a:pt x="334" y="3"/>
                      <a:pt x="349" y="3"/>
                      <a:pt x="363" y="2"/>
                    </a:cubicBezTo>
                    <a:cubicBezTo>
                      <a:pt x="369" y="3"/>
                      <a:pt x="376" y="5"/>
                      <a:pt x="382" y="4"/>
                    </a:cubicBezTo>
                    <a:cubicBezTo>
                      <a:pt x="387" y="4"/>
                      <a:pt x="398" y="0"/>
                      <a:pt x="398" y="0"/>
                    </a:cubicBezTo>
                    <a:cubicBezTo>
                      <a:pt x="415" y="8"/>
                      <a:pt x="406" y="16"/>
                      <a:pt x="400" y="30"/>
                    </a:cubicBezTo>
                    <a:cubicBezTo>
                      <a:pt x="398" y="34"/>
                      <a:pt x="384" y="34"/>
                      <a:pt x="384" y="34"/>
                    </a:cubicBezTo>
                    <a:cubicBezTo>
                      <a:pt x="379" y="47"/>
                      <a:pt x="398" y="51"/>
                      <a:pt x="411" y="55"/>
                    </a:cubicBezTo>
                    <a:cubicBezTo>
                      <a:pt x="419" y="72"/>
                      <a:pt x="421" y="79"/>
                      <a:pt x="443" y="84"/>
                    </a:cubicBezTo>
                    <a:cubicBezTo>
                      <a:pt x="461" y="71"/>
                      <a:pt x="435" y="65"/>
                      <a:pt x="468" y="57"/>
                    </a:cubicBezTo>
                    <a:cubicBezTo>
                      <a:pt x="482" y="61"/>
                      <a:pt x="485" y="70"/>
                      <a:pt x="497" y="74"/>
                    </a:cubicBezTo>
                    <a:cubicBezTo>
                      <a:pt x="505" y="76"/>
                      <a:pt x="513" y="78"/>
                      <a:pt x="521" y="80"/>
                    </a:cubicBezTo>
                    <a:cubicBezTo>
                      <a:pt x="524" y="81"/>
                      <a:pt x="529" y="82"/>
                      <a:pt x="529" y="82"/>
                    </a:cubicBezTo>
                    <a:cubicBezTo>
                      <a:pt x="547" y="78"/>
                      <a:pt x="547" y="76"/>
                      <a:pt x="562" y="84"/>
                    </a:cubicBezTo>
                    <a:cubicBezTo>
                      <a:pt x="566" y="95"/>
                      <a:pt x="565" y="86"/>
                      <a:pt x="559" y="97"/>
                    </a:cubicBezTo>
                    <a:cubicBezTo>
                      <a:pt x="557" y="101"/>
                      <a:pt x="554" y="110"/>
                      <a:pt x="554" y="110"/>
                    </a:cubicBezTo>
                    <a:cubicBezTo>
                      <a:pt x="556" y="132"/>
                      <a:pt x="556" y="168"/>
                      <a:pt x="572" y="188"/>
                    </a:cubicBezTo>
                    <a:cubicBezTo>
                      <a:pt x="568" y="198"/>
                      <a:pt x="564" y="208"/>
                      <a:pt x="562" y="219"/>
                    </a:cubicBezTo>
                    <a:cubicBezTo>
                      <a:pt x="564" y="227"/>
                      <a:pt x="569" y="233"/>
                      <a:pt x="572" y="240"/>
                    </a:cubicBezTo>
                    <a:cubicBezTo>
                      <a:pt x="573" y="247"/>
                      <a:pt x="572" y="254"/>
                      <a:pt x="575" y="259"/>
                    </a:cubicBezTo>
                    <a:cubicBezTo>
                      <a:pt x="577" y="263"/>
                      <a:pt x="595" y="272"/>
                      <a:pt x="599" y="283"/>
                    </a:cubicBezTo>
                    <a:cubicBezTo>
                      <a:pt x="594" y="295"/>
                      <a:pt x="603" y="306"/>
                      <a:pt x="618" y="310"/>
                    </a:cubicBezTo>
                    <a:cubicBezTo>
                      <a:pt x="630" y="307"/>
                      <a:pt x="638" y="308"/>
                      <a:pt x="645" y="300"/>
                    </a:cubicBezTo>
                    <a:cubicBezTo>
                      <a:pt x="660" y="302"/>
                      <a:pt x="663" y="303"/>
                      <a:pt x="672" y="293"/>
                    </a:cubicBezTo>
                    <a:cubicBezTo>
                      <a:pt x="675" y="294"/>
                      <a:pt x="679" y="293"/>
                      <a:pt x="680" y="295"/>
                    </a:cubicBezTo>
                    <a:cubicBezTo>
                      <a:pt x="682" y="301"/>
                      <a:pt x="674" y="321"/>
                      <a:pt x="672" y="327"/>
                    </a:cubicBezTo>
                    <a:cubicBezTo>
                      <a:pt x="668" y="340"/>
                      <a:pt x="671" y="326"/>
                      <a:pt x="664" y="340"/>
                    </a:cubicBezTo>
                    <a:cubicBezTo>
                      <a:pt x="652" y="360"/>
                      <a:pt x="646" y="381"/>
                      <a:pt x="621" y="394"/>
                    </a:cubicBezTo>
                    <a:cubicBezTo>
                      <a:pt x="614" y="402"/>
                      <a:pt x="609" y="402"/>
                      <a:pt x="599" y="407"/>
                    </a:cubicBezTo>
                    <a:cubicBezTo>
                      <a:pt x="590" y="418"/>
                      <a:pt x="579" y="429"/>
                      <a:pt x="567" y="439"/>
                    </a:cubicBezTo>
                    <a:cubicBezTo>
                      <a:pt x="560" y="454"/>
                      <a:pt x="555" y="470"/>
                      <a:pt x="548" y="485"/>
                    </a:cubicBezTo>
                    <a:cubicBezTo>
                      <a:pt x="549" y="489"/>
                      <a:pt x="550" y="492"/>
                      <a:pt x="551" y="496"/>
                    </a:cubicBezTo>
                    <a:cubicBezTo>
                      <a:pt x="552" y="500"/>
                      <a:pt x="556" y="508"/>
                      <a:pt x="556" y="508"/>
                    </a:cubicBezTo>
                    <a:cubicBezTo>
                      <a:pt x="559" y="524"/>
                      <a:pt x="562" y="546"/>
                      <a:pt x="576" y="557"/>
                    </a:cubicBezTo>
                    <a:lnTo>
                      <a:pt x="435" y="556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29" name="Freeform 57"/>
              <p:cNvSpPr>
                <a:spLocks/>
              </p:cNvSpPr>
              <p:nvPr/>
            </p:nvSpPr>
            <p:spPr bwMode="ltGray">
              <a:xfrm>
                <a:off x="1189" y="447"/>
                <a:ext cx="163" cy="221"/>
              </a:xfrm>
              <a:custGeom>
                <a:avLst/>
                <a:gdLst/>
                <a:ahLst/>
                <a:cxnLst>
                  <a:cxn ang="0">
                    <a:pos x="243" y="347"/>
                  </a:cxn>
                  <a:cxn ang="0">
                    <a:pos x="233" y="301"/>
                  </a:cxn>
                  <a:cxn ang="0">
                    <a:pos x="217" y="288"/>
                  </a:cxn>
                  <a:cxn ang="0">
                    <a:pos x="215" y="269"/>
                  </a:cxn>
                  <a:cxn ang="0">
                    <a:pos x="209" y="254"/>
                  </a:cxn>
                  <a:cxn ang="0">
                    <a:pos x="209" y="229"/>
                  </a:cxn>
                  <a:cxn ang="0">
                    <a:pos x="207" y="214"/>
                  </a:cxn>
                  <a:cxn ang="0">
                    <a:pos x="228" y="202"/>
                  </a:cxn>
                  <a:cxn ang="0">
                    <a:pos x="257" y="197"/>
                  </a:cxn>
                  <a:cxn ang="0">
                    <a:pos x="257" y="136"/>
                  </a:cxn>
                  <a:cxn ang="0">
                    <a:pos x="54" y="96"/>
                  </a:cxn>
                  <a:cxn ang="0">
                    <a:pos x="32" y="98"/>
                  </a:cxn>
                  <a:cxn ang="0">
                    <a:pos x="16" y="102"/>
                  </a:cxn>
                  <a:cxn ang="0">
                    <a:pos x="0" y="149"/>
                  </a:cxn>
                  <a:cxn ang="0">
                    <a:pos x="93" y="346"/>
                  </a:cxn>
                  <a:cxn ang="0">
                    <a:pos x="243" y="347"/>
                  </a:cxn>
                </a:cxnLst>
                <a:rect l="0" t="0" r="r" b="b"/>
                <a:pathLst>
                  <a:path w="257" h="347">
                    <a:moveTo>
                      <a:pt x="243" y="347"/>
                    </a:moveTo>
                    <a:lnTo>
                      <a:pt x="233" y="301"/>
                    </a:lnTo>
                    <a:lnTo>
                      <a:pt x="217" y="288"/>
                    </a:lnTo>
                    <a:lnTo>
                      <a:pt x="215" y="269"/>
                    </a:lnTo>
                    <a:lnTo>
                      <a:pt x="209" y="254"/>
                    </a:lnTo>
                    <a:lnTo>
                      <a:pt x="209" y="229"/>
                    </a:lnTo>
                    <a:lnTo>
                      <a:pt x="207" y="214"/>
                    </a:lnTo>
                    <a:lnTo>
                      <a:pt x="228" y="202"/>
                    </a:lnTo>
                    <a:lnTo>
                      <a:pt x="257" y="197"/>
                    </a:lnTo>
                    <a:lnTo>
                      <a:pt x="257" y="136"/>
                    </a:lnTo>
                    <a:cubicBezTo>
                      <a:pt x="209" y="119"/>
                      <a:pt x="13" y="0"/>
                      <a:pt x="54" y="96"/>
                    </a:cubicBezTo>
                    <a:cubicBezTo>
                      <a:pt x="36" y="106"/>
                      <a:pt x="57" y="97"/>
                      <a:pt x="32" y="98"/>
                    </a:cubicBezTo>
                    <a:cubicBezTo>
                      <a:pt x="27" y="99"/>
                      <a:pt x="16" y="102"/>
                      <a:pt x="16" y="102"/>
                    </a:cubicBezTo>
                    <a:lnTo>
                      <a:pt x="0" y="149"/>
                    </a:lnTo>
                    <a:lnTo>
                      <a:pt x="93" y="346"/>
                    </a:lnTo>
                    <a:lnTo>
                      <a:pt x="243" y="347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30" name="Freeform 58"/>
              <p:cNvSpPr>
                <a:spLocks/>
              </p:cNvSpPr>
              <p:nvPr/>
            </p:nvSpPr>
            <p:spPr bwMode="ltGray">
              <a:xfrm>
                <a:off x="1476" y="611"/>
                <a:ext cx="7" cy="12"/>
              </a:xfrm>
              <a:custGeom>
                <a:avLst/>
                <a:gdLst/>
                <a:ahLst/>
                <a:cxnLst>
                  <a:cxn ang="0">
                    <a:pos x="7" y="25"/>
                  </a:cxn>
                  <a:cxn ang="0">
                    <a:pos x="19" y="21"/>
                  </a:cxn>
                  <a:cxn ang="0">
                    <a:pos x="7" y="25"/>
                  </a:cxn>
                </a:cxnLst>
                <a:rect l="0" t="0" r="r" b="b"/>
                <a:pathLst>
                  <a:path w="19" h="37">
                    <a:moveTo>
                      <a:pt x="7" y="25"/>
                    </a:moveTo>
                    <a:cubicBezTo>
                      <a:pt x="0" y="4"/>
                      <a:pt x="12" y="0"/>
                      <a:pt x="19" y="21"/>
                    </a:cubicBezTo>
                    <a:cubicBezTo>
                      <a:pt x="14" y="37"/>
                      <a:pt x="18" y="36"/>
                      <a:pt x="7" y="25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31" name="Freeform 59"/>
              <p:cNvSpPr>
                <a:spLocks/>
              </p:cNvSpPr>
              <p:nvPr/>
            </p:nvSpPr>
            <p:spPr bwMode="ltGray">
              <a:xfrm>
                <a:off x="1467" y="497"/>
                <a:ext cx="9" cy="7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6" y="0"/>
                  </a:cxn>
                  <a:cxn ang="0">
                    <a:pos x="20" y="12"/>
                  </a:cxn>
                  <a:cxn ang="0">
                    <a:pos x="8" y="20"/>
                  </a:cxn>
                  <a:cxn ang="0">
                    <a:pos x="12" y="12"/>
                  </a:cxn>
                </a:cxnLst>
                <a:rect l="0" t="0" r="r" b="b"/>
                <a:pathLst>
                  <a:path w="22" h="20">
                    <a:moveTo>
                      <a:pt x="12" y="12"/>
                    </a:moveTo>
                    <a:cubicBezTo>
                      <a:pt x="13" y="8"/>
                      <a:pt x="12" y="0"/>
                      <a:pt x="16" y="0"/>
                    </a:cubicBezTo>
                    <a:cubicBezTo>
                      <a:pt x="20" y="0"/>
                      <a:pt x="22" y="8"/>
                      <a:pt x="20" y="12"/>
                    </a:cubicBezTo>
                    <a:cubicBezTo>
                      <a:pt x="18" y="16"/>
                      <a:pt x="12" y="17"/>
                      <a:pt x="8" y="20"/>
                    </a:cubicBezTo>
                    <a:cubicBezTo>
                      <a:pt x="3" y="5"/>
                      <a:pt x="0" y="6"/>
                      <a:pt x="12" y="12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32" name="Freeform 60"/>
              <p:cNvSpPr>
                <a:spLocks/>
              </p:cNvSpPr>
              <p:nvPr/>
            </p:nvSpPr>
            <p:spPr bwMode="ltGray">
              <a:xfrm>
                <a:off x="1072" y="357"/>
                <a:ext cx="25" cy="10"/>
              </a:xfrm>
              <a:custGeom>
                <a:avLst/>
                <a:gdLst/>
                <a:ahLst/>
                <a:cxnLst>
                  <a:cxn ang="0">
                    <a:pos x="24" y="18"/>
                  </a:cxn>
                  <a:cxn ang="0">
                    <a:pos x="32" y="6"/>
                  </a:cxn>
                  <a:cxn ang="0">
                    <a:pos x="36" y="30"/>
                  </a:cxn>
                  <a:cxn ang="0">
                    <a:pos x="24" y="18"/>
                  </a:cxn>
                </a:cxnLst>
                <a:rect l="0" t="0" r="r" b="b"/>
                <a:pathLst>
                  <a:path w="57" h="30">
                    <a:moveTo>
                      <a:pt x="24" y="18"/>
                    </a:moveTo>
                    <a:cubicBezTo>
                      <a:pt x="0" y="10"/>
                      <a:pt x="9" y="0"/>
                      <a:pt x="32" y="6"/>
                    </a:cubicBezTo>
                    <a:cubicBezTo>
                      <a:pt x="46" y="15"/>
                      <a:pt x="57" y="23"/>
                      <a:pt x="36" y="30"/>
                    </a:cubicBezTo>
                    <a:cubicBezTo>
                      <a:pt x="21" y="25"/>
                      <a:pt x="24" y="30"/>
                      <a:pt x="24" y="18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33" name="Freeform 61"/>
              <p:cNvSpPr>
                <a:spLocks/>
              </p:cNvSpPr>
              <p:nvPr/>
            </p:nvSpPr>
            <p:spPr bwMode="ltGray">
              <a:xfrm>
                <a:off x="1374" y="265"/>
                <a:ext cx="295" cy="233"/>
              </a:xfrm>
              <a:custGeom>
                <a:avLst/>
                <a:gdLst/>
                <a:ahLst/>
                <a:cxnLst>
                  <a:cxn ang="0">
                    <a:pos x="473" y="464"/>
                  </a:cxn>
                  <a:cxn ang="0">
                    <a:pos x="393" y="452"/>
                  </a:cxn>
                  <a:cxn ang="0">
                    <a:pos x="325" y="412"/>
                  </a:cxn>
                  <a:cxn ang="0">
                    <a:pos x="265" y="400"/>
                  </a:cxn>
                  <a:cxn ang="0">
                    <a:pos x="237" y="416"/>
                  </a:cxn>
                  <a:cxn ang="0">
                    <a:pos x="261" y="428"/>
                  </a:cxn>
                  <a:cxn ang="0">
                    <a:pos x="293" y="468"/>
                  </a:cxn>
                  <a:cxn ang="0">
                    <a:pos x="321" y="476"/>
                  </a:cxn>
                  <a:cxn ang="0">
                    <a:pos x="333" y="536"/>
                  </a:cxn>
                  <a:cxn ang="0">
                    <a:pos x="313" y="552"/>
                  </a:cxn>
                  <a:cxn ang="0">
                    <a:pos x="261" y="616"/>
                  </a:cxn>
                  <a:cxn ang="0">
                    <a:pos x="225" y="628"/>
                  </a:cxn>
                  <a:cxn ang="0">
                    <a:pos x="97" y="696"/>
                  </a:cxn>
                  <a:cxn ang="0">
                    <a:pos x="77" y="616"/>
                  </a:cxn>
                  <a:cxn ang="0">
                    <a:pos x="45" y="524"/>
                  </a:cxn>
                  <a:cxn ang="0">
                    <a:pos x="33" y="448"/>
                  </a:cxn>
                  <a:cxn ang="0">
                    <a:pos x="53" y="344"/>
                  </a:cxn>
                  <a:cxn ang="0">
                    <a:pos x="17" y="392"/>
                  </a:cxn>
                  <a:cxn ang="0">
                    <a:pos x="81" y="280"/>
                  </a:cxn>
                  <a:cxn ang="0">
                    <a:pos x="113" y="204"/>
                  </a:cxn>
                  <a:cxn ang="0">
                    <a:pos x="37" y="204"/>
                  </a:cxn>
                  <a:cxn ang="0">
                    <a:pos x="1" y="196"/>
                  </a:cxn>
                  <a:cxn ang="0">
                    <a:pos x="25" y="140"/>
                  </a:cxn>
                  <a:cxn ang="0">
                    <a:pos x="97" y="112"/>
                  </a:cxn>
                  <a:cxn ang="0">
                    <a:pos x="221" y="124"/>
                  </a:cxn>
                  <a:cxn ang="0">
                    <a:pos x="229" y="64"/>
                  </a:cxn>
                  <a:cxn ang="0">
                    <a:pos x="261" y="0"/>
                  </a:cxn>
                  <a:cxn ang="0">
                    <a:pos x="357" y="44"/>
                  </a:cxn>
                  <a:cxn ang="0">
                    <a:pos x="329" y="88"/>
                  </a:cxn>
                  <a:cxn ang="0">
                    <a:pos x="301" y="176"/>
                  </a:cxn>
                  <a:cxn ang="0">
                    <a:pos x="361" y="192"/>
                  </a:cxn>
                  <a:cxn ang="0">
                    <a:pos x="373" y="136"/>
                  </a:cxn>
                  <a:cxn ang="0">
                    <a:pos x="417" y="92"/>
                  </a:cxn>
                  <a:cxn ang="0">
                    <a:pos x="497" y="88"/>
                  </a:cxn>
                  <a:cxn ang="0">
                    <a:pos x="529" y="52"/>
                  </a:cxn>
                  <a:cxn ang="0">
                    <a:pos x="541" y="460"/>
                  </a:cxn>
                </a:cxnLst>
                <a:rect l="0" t="0" r="r" b="b"/>
                <a:pathLst>
                  <a:path w="693" h="696">
                    <a:moveTo>
                      <a:pt x="541" y="460"/>
                    </a:moveTo>
                    <a:lnTo>
                      <a:pt x="473" y="464"/>
                    </a:lnTo>
                    <a:lnTo>
                      <a:pt x="441" y="452"/>
                    </a:lnTo>
                    <a:lnTo>
                      <a:pt x="393" y="452"/>
                    </a:lnTo>
                    <a:cubicBezTo>
                      <a:pt x="365" y="448"/>
                      <a:pt x="360" y="444"/>
                      <a:pt x="337" y="436"/>
                    </a:cubicBezTo>
                    <a:cubicBezTo>
                      <a:pt x="336" y="432"/>
                      <a:pt x="330" y="413"/>
                      <a:pt x="325" y="412"/>
                    </a:cubicBezTo>
                    <a:cubicBezTo>
                      <a:pt x="317" y="411"/>
                      <a:pt x="301" y="420"/>
                      <a:pt x="301" y="420"/>
                    </a:cubicBezTo>
                    <a:cubicBezTo>
                      <a:pt x="289" y="412"/>
                      <a:pt x="277" y="408"/>
                      <a:pt x="265" y="400"/>
                    </a:cubicBezTo>
                    <a:cubicBezTo>
                      <a:pt x="252" y="380"/>
                      <a:pt x="256" y="356"/>
                      <a:pt x="233" y="348"/>
                    </a:cubicBezTo>
                    <a:cubicBezTo>
                      <a:pt x="217" y="372"/>
                      <a:pt x="221" y="392"/>
                      <a:pt x="237" y="416"/>
                    </a:cubicBezTo>
                    <a:cubicBezTo>
                      <a:pt x="234" y="428"/>
                      <a:pt x="228" y="445"/>
                      <a:pt x="237" y="444"/>
                    </a:cubicBezTo>
                    <a:cubicBezTo>
                      <a:pt x="247" y="443"/>
                      <a:pt x="261" y="428"/>
                      <a:pt x="261" y="428"/>
                    </a:cubicBezTo>
                    <a:cubicBezTo>
                      <a:pt x="258" y="450"/>
                      <a:pt x="243" y="475"/>
                      <a:pt x="269" y="484"/>
                    </a:cubicBezTo>
                    <a:cubicBezTo>
                      <a:pt x="277" y="479"/>
                      <a:pt x="288" y="476"/>
                      <a:pt x="293" y="468"/>
                    </a:cubicBezTo>
                    <a:cubicBezTo>
                      <a:pt x="302" y="454"/>
                      <a:pt x="303" y="446"/>
                      <a:pt x="317" y="436"/>
                    </a:cubicBezTo>
                    <a:cubicBezTo>
                      <a:pt x="315" y="448"/>
                      <a:pt x="306" y="467"/>
                      <a:pt x="321" y="476"/>
                    </a:cubicBezTo>
                    <a:cubicBezTo>
                      <a:pt x="328" y="480"/>
                      <a:pt x="345" y="484"/>
                      <a:pt x="345" y="484"/>
                    </a:cubicBezTo>
                    <a:cubicBezTo>
                      <a:pt x="382" y="472"/>
                      <a:pt x="347" y="527"/>
                      <a:pt x="333" y="536"/>
                    </a:cubicBezTo>
                    <a:cubicBezTo>
                      <a:pt x="330" y="540"/>
                      <a:pt x="329" y="545"/>
                      <a:pt x="325" y="548"/>
                    </a:cubicBezTo>
                    <a:cubicBezTo>
                      <a:pt x="322" y="551"/>
                      <a:pt x="316" y="549"/>
                      <a:pt x="313" y="552"/>
                    </a:cubicBezTo>
                    <a:cubicBezTo>
                      <a:pt x="300" y="565"/>
                      <a:pt x="320" y="575"/>
                      <a:pt x="293" y="584"/>
                    </a:cubicBezTo>
                    <a:cubicBezTo>
                      <a:pt x="286" y="595"/>
                      <a:pt x="272" y="610"/>
                      <a:pt x="261" y="616"/>
                    </a:cubicBezTo>
                    <a:cubicBezTo>
                      <a:pt x="254" y="620"/>
                      <a:pt x="245" y="621"/>
                      <a:pt x="237" y="624"/>
                    </a:cubicBezTo>
                    <a:cubicBezTo>
                      <a:pt x="233" y="625"/>
                      <a:pt x="225" y="628"/>
                      <a:pt x="225" y="628"/>
                    </a:cubicBezTo>
                    <a:cubicBezTo>
                      <a:pt x="215" y="659"/>
                      <a:pt x="212" y="652"/>
                      <a:pt x="173" y="656"/>
                    </a:cubicBezTo>
                    <a:cubicBezTo>
                      <a:pt x="140" y="667"/>
                      <a:pt x="132" y="687"/>
                      <a:pt x="97" y="696"/>
                    </a:cubicBezTo>
                    <a:cubicBezTo>
                      <a:pt x="77" y="691"/>
                      <a:pt x="75" y="687"/>
                      <a:pt x="81" y="668"/>
                    </a:cubicBezTo>
                    <a:cubicBezTo>
                      <a:pt x="77" y="646"/>
                      <a:pt x="72" y="639"/>
                      <a:pt x="77" y="616"/>
                    </a:cubicBezTo>
                    <a:cubicBezTo>
                      <a:pt x="73" y="598"/>
                      <a:pt x="71" y="587"/>
                      <a:pt x="61" y="572"/>
                    </a:cubicBezTo>
                    <a:cubicBezTo>
                      <a:pt x="58" y="551"/>
                      <a:pt x="51" y="543"/>
                      <a:pt x="45" y="524"/>
                    </a:cubicBezTo>
                    <a:cubicBezTo>
                      <a:pt x="52" y="502"/>
                      <a:pt x="58" y="496"/>
                      <a:pt x="49" y="472"/>
                    </a:cubicBezTo>
                    <a:cubicBezTo>
                      <a:pt x="46" y="463"/>
                      <a:pt x="33" y="448"/>
                      <a:pt x="33" y="448"/>
                    </a:cubicBezTo>
                    <a:cubicBezTo>
                      <a:pt x="42" y="422"/>
                      <a:pt x="42" y="408"/>
                      <a:pt x="33" y="380"/>
                    </a:cubicBezTo>
                    <a:cubicBezTo>
                      <a:pt x="49" y="369"/>
                      <a:pt x="48" y="362"/>
                      <a:pt x="53" y="344"/>
                    </a:cubicBezTo>
                    <a:cubicBezTo>
                      <a:pt x="47" y="327"/>
                      <a:pt x="49" y="308"/>
                      <a:pt x="33" y="332"/>
                    </a:cubicBezTo>
                    <a:cubicBezTo>
                      <a:pt x="40" y="353"/>
                      <a:pt x="29" y="374"/>
                      <a:pt x="17" y="392"/>
                    </a:cubicBezTo>
                    <a:cubicBezTo>
                      <a:pt x="6" y="360"/>
                      <a:pt x="10" y="340"/>
                      <a:pt x="13" y="304"/>
                    </a:cubicBezTo>
                    <a:cubicBezTo>
                      <a:pt x="44" y="314"/>
                      <a:pt x="54" y="289"/>
                      <a:pt x="81" y="280"/>
                    </a:cubicBezTo>
                    <a:cubicBezTo>
                      <a:pt x="94" y="261"/>
                      <a:pt x="85" y="242"/>
                      <a:pt x="105" y="228"/>
                    </a:cubicBezTo>
                    <a:cubicBezTo>
                      <a:pt x="108" y="220"/>
                      <a:pt x="110" y="212"/>
                      <a:pt x="113" y="204"/>
                    </a:cubicBezTo>
                    <a:cubicBezTo>
                      <a:pt x="116" y="196"/>
                      <a:pt x="89" y="196"/>
                      <a:pt x="89" y="196"/>
                    </a:cubicBezTo>
                    <a:cubicBezTo>
                      <a:pt x="81" y="221"/>
                      <a:pt x="58" y="211"/>
                      <a:pt x="37" y="204"/>
                    </a:cubicBezTo>
                    <a:cubicBezTo>
                      <a:pt x="33" y="207"/>
                      <a:pt x="30" y="213"/>
                      <a:pt x="25" y="212"/>
                    </a:cubicBezTo>
                    <a:cubicBezTo>
                      <a:pt x="16" y="210"/>
                      <a:pt x="1" y="196"/>
                      <a:pt x="1" y="196"/>
                    </a:cubicBezTo>
                    <a:cubicBezTo>
                      <a:pt x="4" y="186"/>
                      <a:pt x="4" y="174"/>
                      <a:pt x="9" y="164"/>
                    </a:cubicBezTo>
                    <a:cubicBezTo>
                      <a:pt x="13" y="155"/>
                      <a:pt x="25" y="140"/>
                      <a:pt x="25" y="140"/>
                    </a:cubicBezTo>
                    <a:cubicBezTo>
                      <a:pt x="0" y="132"/>
                      <a:pt x="25" y="128"/>
                      <a:pt x="37" y="124"/>
                    </a:cubicBezTo>
                    <a:cubicBezTo>
                      <a:pt x="58" y="131"/>
                      <a:pt x="75" y="116"/>
                      <a:pt x="97" y="112"/>
                    </a:cubicBezTo>
                    <a:cubicBezTo>
                      <a:pt x="135" y="87"/>
                      <a:pt x="159" y="122"/>
                      <a:pt x="197" y="132"/>
                    </a:cubicBezTo>
                    <a:cubicBezTo>
                      <a:pt x="205" y="129"/>
                      <a:pt x="213" y="127"/>
                      <a:pt x="221" y="124"/>
                    </a:cubicBezTo>
                    <a:cubicBezTo>
                      <a:pt x="225" y="123"/>
                      <a:pt x="226" y="147"/>
                      <a:pt x="233" y="120"/>
                    </a:cubicBezTo>
                    <a:lnTo>
                      <a:pt x="229" y="64"/>
                    </a:lnTo>
                    <a:lnTo>
                      <a:pt x="209" y="40"/>
                    </a:lnTo>
                    <a:cubicBezTo>
                      <a:pt x="243" y="21"/>
                      <a:pt x="240" y="21"/>
                      <a:pt x="261" y="0"/>
                    </a:cubicBezTo>
                    <a:cubicBezTo>
                      <a:pt x="297" y="16"/>
                      <a:pt x="333" y="32"/>
                      <a:pt x="369" y="48"/>
                    </a:cubicBezTo>
                    <a:cubicBezTo>
                      <a:pt x="373" y="50"/>
                      <a:pt x="361" y="44"/>
                      <a:pt x="357" y="44"/>
                    </a:cubicBezTo>
                    <a:cubicBezTo>
                      <a:pt x="349" y="45"/>
                      <a:pt x="333" y="52"/>
                      <a:pt x="333" y="52"/>
                    </a:cubicBezTo>
                    <a:cubicBezTo>
                      <a:pt x="322" y="68"/>
                      <a:pt x="318" y="71"/>
                      <a:pt x="329" y="88"/>
                    </a:cubicBezTo>
                    <a:cubicBezTo>
                      <a:pt x="308" y="119"/>
                      <a:pt x="323" y="118"/>
                      <a:pt x="333" y="148"/>
                    </a:cubicBezTo>
                    <a:cubicBezTo>
                      <a:pt x="320" y="157"/>
                      <a:pt x="314" y="167"/>
                      <a:pt x="301" y="176"/>
                    </a:cubicBezTo>
                    <a:cubicBezTo>
                      <a:pt x="306" y="213"/>
                      <a:pt x="303" y="213"/>
                      <a:pt x="337" y="220"/>
                    </a:cubicBezTo>
                    <a:cubicBezTo>
                      <a:pt x="358" y="216"/>
                      <a:pt x="368" y="214"/>
                      <a:pt x="361" y="192"/>
                    </a:cubicBezTo>
                    <a:cubicBezTo>
                      <a:pt x="362" y="177"/>
                      <a:pt x="362" y="162"/>
                      <a:pt x="365" y="148"/>
                    </a:cubicBezTo>
                    <a:cubicBezTo>
                      <a:pt x="366" y="143"/>
                      <a:pt x="369" y="133"/>
                      <a:pt x="373" y="136"/>
                    </a:cubicBezTo>
                    <a:cubicBezTo>
                      <a:pt x="379" y="140"/>
                      <a:pt x="376" y="149"/>
                      <a:pt x="377" y="156"/>
                    </a:cubicBezTo>
                    <a:cubicBezTo>
                      <a:pt x="404" y="147"/>
                      <a:pt x="409" y="116"/>
                      <a:pt x="417" y="92"/>
                    </a:cubicBezTo>
                    <a:cubicBezTo>
                      <a:pt x="422" y="76"/>
                      <a:pt x="453" y="74"/>
                      <a:pt x="465" y="72"/>
                    </a:cubicBezTo>
                    <a:cubicBezTo>
                      <a:pt x="472" y="92"/>
                      <a:pt x="477" y="93"/>
                      <a:pt x="497" y="88"/>
                    </a:cubicBezTo>
                    <a:cubicBezTo>
                      <a:pt x="512" y="78"/>
                      <a:pt x="515" y="74"/>
                      <a:pt x="509" y="56"/>
                    </a:cubicBezTo>
                    <a:cubicBezTo>
                      <a:pt x="523" y="46"/>
                      <a:pt x="517" y="46"/>
                      <a:pt x="529" y="52"/>
                    </a:cubicBezTo>
                    <a:lnTo>
                      <a:pt x="693" y="72"/>
                    </a:lnTo>
                    <a:lnTo>
                      <a:pt x="541" y="46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34" name="Freeform 62"/>
              <p:cNvSpPr>
                <a:spLocks/>
              </p:cNvSpPr>
              <p:nvPr/>
            </p:nvSpPr>
            <p:spPr bwMode="ltGray">
              <a:xfrm>
                <a:off x="1173" y="247"/>
                <a:ext cx="591" cy="95"/>
              </a:xfrm>
              <a:custGeom>
                <a:avLst/>
                <a:gdLst/>
                <a:ahLst/>
                <a:cxnLst>
                  <a:cxn ang="0">
                    <a:pos x="825" y="0"/>
                  </a:cxn>
                  <a:cxn ang="0">
                    <a:pos x="143" y="29"/>
                  </a:cxn>
                  <a:cxn ang="0">
                    <a:pos x="91" y="42"/>
                  </a:cxn>
                  <a:cxn ang="0">
                    <a:pos x="62" y="42"/>
                  </a:cxn>
                  <a:cxn ang="0">
                    <a:pos x="22" y="77"/>
                  </a:cxn>
                  <a:cxn ang="0">
                    <a:pos x="0" y="105"/>
                  </a:cxn>
                  <a:cxn ang="0">
                    <a:pos x="59" y="115"/>
                  </a:cxn>
                  <a:cxn ang="0">
                    <a:pos x="97" y="96"/>
                  </a:cxn>
                  <a:cxn ang="0">
                    <a:pos x="108" y="84"/>
                  </a:cxn>
                  <a:cxn ang="0">
                    <a:pos x="167" y="52"/>
                  </a:cxn>
                  <a:cxn ang="0">
                    <a:pos x="215" y="46"/>
                  </a:cxn>
                  <a:cxn ang="0">
                    <a:pos x="237" y="94"/>
                  </a:cxn>
                  <a:cxn ang="0">
                    <a:pos x="188" y="109"/>
                  </a:cxn>
                  <a:cxn ang="0">
                    <a:pos x="231" y="113"/>
                  </a:cxn>
                  <a:cxn ang="0">
                    <a:pos x="250" y="90"/>
                  </a:cxn>
                  <a:cxn ang="0">
                    <a:pos x="266" y="92"/>
                  </a:cxn>
                  <a:cxn ang="0">
                    <a:pos x="253" y="54"/>
                  </a:cxn>
                  <a:cxn ang="0">
                    <a:pos x="266" y="44"/>
                  </a:cxn>
                  <a:cxn ang="0">
                    <a:pos x="277" y="88"/>
                  </a:cxn>
                  <a:cxn ang="0">
                    <a:pos x="266" y="113"/>
                  </a:cxn>
                  <a:cxn ang="0">
                    <a:pos x="296" y="130"/>
                  </a:cxn>
                  <a:cxn ang="0">
                    <a:pos x="299" y="92"/>
                  </a:cxn>
                  <a:cxn ang="0">
                    <a:pos x="331" y="103"/>
                  </a:cxn>
                  <a:cxn ang="0">
                    <a:pos x="382" y="73"/>
                  </a:cxn>
                  <a:cxn ang="0">
                    <a:pos x="409" y="50"/>
                  </a:cxn>
                  <a:cxn ang="0">
                    <a:pos x="439" y="56"/>
                  </a:cxn>
                  <a:cxn ang="0">
                    <a:pos x="455" y="50"/>
                  </a:cxn>
                  <a:cxn ang="0">
                    <a:pos x="431" y="44"/>
                  </a:cxn>
                  <a:cxn ang="0">
                    <a:pos x="474" y="35"/>
                  </a:cxn>
                  <a:cxn ang="0">
                    <a:pos x="544" y="54"/>
                  </a:cxn>
                  <a:cxn ang="0">
                    <a:pos x="581" y="42"/>
                  </a:cxn>
                  <a:cxn ang="0">
                    <a:pos x="584" y="63"/>
                  </a:cxn>
                  <a:cxn ang="0">
                    <a:pos x="568" y="101"/>
                  </a:cxn>
                  <a:cxn ang="0">
                    <a:pos x="611" y="88"/>
                  </a:cxn>
                  <a:cxn ang="0">
                    <a:pos x="624" y="80"/>
                  </a:cxn>
                  <a:cxn ang="0">
                    <a:pos x="648" y="61"/>
                  </a:cxn>
                  <a:cxn ang="0">
                    <a:pos x="794" y="84"/>
                  </a:cxn>
                </a:cxnLst>
                <a:rect l="0" t="0" r="r" b="b"/>
                <a:pathLst>
                  <a:path w="931" h="149">
                    <a:moveTo>
                      <a:pt x="794" y="84"/>
                    </a:moveTo>
                    <a:cubicBezTo>
                      <a:pt x="813" y="72"/>
                      <a:pt x="931" y="14"/>
                      <a:pt x="825" y="0"/>
                    </a:cubicBezTo>
                    <a:lnTo>
                      <a:pt x="159" y="0"/>
                    </a:lnTo>
                    <a:cubicBezTo>
                      <a:pt x="149" y="12"/>
                      <a:pt x="162" y="18"/>
                      <a:pt x="143" y="29"/>
                    </a:cubicBezTo>
                    <a:cubicBezTo>
                      <a:pt x="130" y="44"/>
                      <a:pt x="133" y="39"/>
                      <a:pt x="116" y="48"/>
                    </a:cubicBezTo>
                    <a:cubicBezTo>
                      <a:pt x="108" y="46"/>
                      <a:pt x="100" y="44"/>
                      <a:pt x="91" y="42"/>
                    </a:cubicBezTo>
                    <a:cubicBezTo>
                      <a:pt x="89" y="41"/>
                      <a:pt x="83" y="40"/>
                      <a:pt x="83" y="40"/>
                    </a:cubicBezTo>
                    <a:cubicBezTo>
                      <a:pt x="76" y="40"/>
                      <a:pt x="68" y="39"/>
                      <a:pt x="62" y="42"/>
                    </a:cubicBezTo>
                    <a:cubicBezTo>
                      <a:pt x="54" y="45"/>
                      <a:pt x="46" y="61"/>
                      <a:pt x="38" y="67"/>
                    </a:cubicBezTo>
                    <a:cubicBezTo>
                      <a:pt x="32" y="71"/>
                      <a:pt x="27" y="74"/>
                      <a:pt x="22" y="77"/>
                    </a:cubicBezTo>
                    <a:cubicBezTo>
                      <a:pt x="16" y="81"/>
                      <a:pt x="5" y="86"/>
                      <a:pt x="5" y="86"/>
                    </a:cubicBezTo>
                    <a:cubicBezTo>
                      <a:pt x="9" y="95"/>
                      <a:pt x="7" y="97"/>
                      <a:pt x="0" y="105"/>
                    </a:cubicBezTo>
                    <a:cubicBezTo>
                      <a:pt x="17" y="107"/>
                      <a:pt x="22" y="107"/>
                      <a:pt x="16" y="120"/>
                    </a:cubicBezTo>
                    <a:cubicBezTo>
                      <a:pt x="27" y="122"/>
                      <a:pt x="48" y="116"/>
                      <a:pt x="59" y="115"/>
                    </a:cubicBezTo>
                    <a:cubicBezTo>
                      <a:pt x="71" y="112"/>
                      <a:pt x="73" y="117"/>
                      <a:pt x="83" y="111"/>
                    </a:cubicBezTo>
                    <a:cubicBezTo>
                      <a:pt x="89" y="96"/>
                      <a:pt x="83" y="100"/>
                      <a:pt x="97" y="96"/>
                    </a:cubicBezTo>
                    <a:cubicBezTo>
                      <a:pt x="100" y="94"/>
                      <a:pt x="103" y="93"/>
                      <a:pt x="105" y="90"/>
                    </a:cubicBezTo>
                    <a:cubicBezTo>
                      <a:pt x="106" y="88"/>
                      <a:pt x="106" y="85"/>
                      <a:pt x="108" y="84"/>
                    </a:cubicBezTo>
                    <a:cubicBezTo>
                      <a:pt x="112" y="80"/>
                      <a:pt x="140" y="69"/>
                      <a:pt x="148" y="67"/>
                    </a:cubicBezTo>
                    <a:cubicBezTo>
                      <a:pt x="160" y="52"/>
                      <a:pt x="153" y="56"/>
                      <a:pt x="167" y="52"/>
                    </a:cubicBezTo>
                    <a:cubicBezTo>
                      <a:pt x="178" y="55"/>
                      <a:pt x="179" y="62"/>
                      <a:pt x="191" y="58"/>
                    </a:cubicBezTo>
                    <a:cubicBezTo>
                      <a:pt x="199" y="52"/>
                      <a:pt x="206" y="51"/>
                      <a:pt x="215" y="46"/>
                    </a:cubicBezTo>
                    <a:cubicBezTo>
                      <a:pt x="226" y="58"/>
                      <a:pt x="217" y="46"/>
                      <a:pt x="223" y="69"/>
                    </a:cubicBezTo>
                    <a:cubicBezTo>
                      <a:pt x="226" y="79"/>
                      <a:pt x="233" y="85"/>
                      <a:pt x="237" y="94"/>
                    </a:cubicBezTo>
                    <a:cubicBezTo>
                      <a:pt x="227" y="100"/>
                      <a:pt x="229" y="104"/>
                      <a:pt x="218" y="107"/>
                    </a:cubicBezTo>
                    <a:cubicBezTo>
                      <a:pt x="207" y="120"/>
                      <a:pt x="203" y="113"/>
                      <a:pt x="188" y="109"/>
                    </a:cubicBezTo>
                    <a:cubicBezTo>
                      <a:pt x="191" y="117"/>
                      <a:pt x="200" y="127"/>
                      <a:pt x="210" y="132"/>
                    </a:cubicBezTo>
                    <a:cubicBezTo>
                      <a:pt x="218" y="114"/>
                      <a:pt x="211" y="122"/>
                      <a:pt x="231" y="113"/>
                    </a:cubicBezTo>
                    <a:cubicBezTo>
                      <a:pt x="237" y="111"/>
                      <a:pt x="248" y="105"/>
                      <a:pt x="248" y="105"/>
                    </a:cubicBezTo>
                    <a:cubicBezTo>
                      <a:pt x="248" y="100"/>
                      <a:pt x="246" y="94"/>
                      <a:pt x="250" y="90"/>
                    </a:cubicBezTo>
                    <a:cubicBezTo>
                      <a:pt x="253" y="88"/>
                      <a:pt x="254" y="96"/>
                      <a:pt x="258" y="96"/>
                    </a:cubicBezTo>
                    <a:cubicBezTo>
                      <a:pt x="262" y="97"/>
                      <a:pt x="264" y="94"/>
                      <a:pt x="266" y="92"/>
                    </a:cubicBezTo>
                    <a:cubicBezTo>
                      <a:pt x="262" y="82"/>
                      <a:pt x="252" y="77"/>
                      <a:pt x="248" y="67"/>
                    </a:cubicBezTo>
                    <a:cubicBezTo>
                      <a:pt x="250" y="63"/>
                      <a:pt x="255" y="58"/>
                      <a:pt x="253" y="54"/>
                    </a:cubicBezTo>
                    <a:cubicBezTo>
                      <a:pt x="251" y="50"/>
                      <a:pt x="248" y="42"/>
                      <a:pt x="248" y="42"/>
                    </a:cubicBezTo>
                    <a:cubicBezTo>
                      <a:pt x="256" y="32"/>
                      <a:pt x="259" y="35"/>
                      <a:pt x="266" y="44"/>
                    </a:cubicBezTo>
                    <a:cubicBezTo>
                      <a:pt x="270" y="56"/>
                      <a:pt x="276" y="61"/>
                      <a:pt x="285" y="71"/>
                    </a:cubicBezTo>
                    <a:cubicBezTo>
                      <a:pt x="281" y="81"/>
                      <a:pt x="289" y="82"/>
                      <a:pt x="277" y="88"/>
                    </a:cubicBezTo>
                    <a:cubicBezTo>
                      <a:pt x="262" y="106"/>
                      <a:pt x="278" y="83"/>
                      <a:pt x="274" y="101"/>
                    </a:cubicBezTo>
                    <a:cubicBezTo>
                      <a:pt x="274" y="105"/>
                      <a:pt x="268" y="109"/>
                      <a:pt x="266" y="113"/>
                    </a:cubicBezTo>
                    <a:cubicBezTo>
                      <a:pt x="270" y="122"/>
                      <a:pt x="268" y="125"/>
                      <a:pt x="261" y="132"/>
                    </a:cubicBezTo>
                    <a:cubicBezTo>
                      <a:pt x="268" y="149"/>
                      <a:pt x="282" y="134"/>
                      <a:pt x="296" y="130"/>
                    </a:cubicBezTo>
                    <a:cubicBezTo>
                      <a:pt x="299" y="122"/>
                      <a:pt x="295" y="119"/>
                      <a:pt x="299" y="111"/>
                    </a:cubicBezTo>
                    <a:cubicBezTo>
                      <a:pt x="296" y="105"/>
                      <a:pt x="288" y="97"/>
                      <a:pt x="299" y="92"/>
                    </a:cubicBezTo>
                    <a:cubicBezTo>
                      <a:pt x="303" y="90"/>
                      <a:pt x="315" y="88"/>
                      <a:pt x="315" y="88"/>
                    </a:cubicBezTo>
                    <a:cubicBezTo>
                      <a:pt x="326" y="91"/>
                      <a:pt x="325" y="95"/>
                      <a:pt x="331" y="103"/>
                    </a:cubicBezTo>
                    <a:cubicBezTo>
                      <a:pt x="339" y="84"/>
                      <a:pt x="331" y="90"/>
                      <a:pt x="361" y="92"/>
                    </a:cubicBezTo>
                    <a:cubicBezTo>
                      <a:pt x="355" y="76"/>
                      <a:pt x="365" y="76"/>
                      <a:pt x="382" y="73"/>
                    </a:cubicBezTo>
                    <a:cubicBezTo>
                      <a:pt x="383" y="71"/>
                      <a:pt x="387" y="57"/>
                      <a:pt x="393" y="54"/>
                    </a:cubicBezTo>
                    <a:cubicBezTo>
                      <a:pt x="398" y="52"/>
                      <a:pt x="409" y="50"/>
                      <a:pt x="409" y="50"/>
                    </a:cubicBezTo>
                    <a:cubicBezTo>
                      <a:pt x="430" y="54"/>
                      <a:pt x="413" y="58"/>
                      <a:pt x="431" y="63"/>
                    </a:cubicBezTo>
                    <a:cubicBezTo>
                      <a:pt x="433" y="61"/>
                      <a:pt x="435" y="57"/>
                      <a:pt x="439" y="56"/>
                    </a:cubicBezTo>
                    <a:cubicBezTo>
                      <a:pt x="445" y="55"/>
                      <a:pt x="452" y="61"/>
                      <a:pt x="457" y="58"/>
                    </a:cubicBezTo>
                    <a:cubicBezTo>
                      <a:pt x="461" y="57"/>
                      <a:pt x="457" y="52"/>
                      <a:pt x="455" y="50"/>
                    </a:cubicBezTo>
                    <a:cubicBezTo>
                      <a:pt x="451" y="47"/>
                      <a:pt x="444" y="47"/>
                      <a:pt x="439" y="46"/>
                    </a:cubicBezTo>
                    <a:cubicBezTo>
                      <a:pt x="436" y="45"/>
                      <a:pt x="431" y="44"/>
                      <a:pt x="431" y="44"/>
                    </a:cubicBezTo>
                    <a:cubicBezTo>
                      <a:pt x="440" y="38"/>
                      <a:pt x="443" y="36"/>
                      <a:pt x="455" y="40"/>
                    </a:cubicBezTo>
                    <a:cubicBezTo>
                      <a:pt x="461" y="38"/>
                      <a:pt x="467" y="35"/>
                      <a:pt x="474" y="35"/>
                    </a:cubicBezTo>
                    <a:cubicBezTo>
                      <a:pt x="483" y="36"/>
                      <a:pt x="511" y="43"/>
                      <a:pt x="519" y="46"/>
                    </a:cubicBezTo>
                    <a:cubicBezTo>
                      <a:pt x="527" y="49"/>
                      <a:pt x="544" y="54"/>
                      <a:pt x="544" y="54"/>
                    </a:cubicBezTo>
                    <a:cubicBezTo>
                      <a:pt x="548" y="54"/>
                      <a:pt x="560" y="52"/>
                      <a:pt x="565" y="50"/>
                    </a:cubicBezTo>
                    <a:cubicBezTo>
                      <a:pt x="570" y="47"/>
                      <a:pt x="581" y="42"/>
                      <a:pt x="581" y="42"/>
                    </a:cubicBezTo>
                    <a:cubicBezTo>
                      <a:pt x="585" y="42"/>
                      <a:pt x="598" y="44"/>
                      <a:pt x="600" y="48"/>
                    </a:cubicBezTo>
                    <a:cubicBezTo>
                      <a:pt x="603" y="55"/>
                      <a:pt x="589" y="61"/>
                      <a:pt x="584" y="63"/>
                    </a:cubicBezTo>
                    <a:cubicBezTo>
                      <a:pt x="576" y="69"/>
                      <a:pt x="568" y="69"/>
                      <a:pt x="565" y="77"/>
                    </a:cubicBezTo>
                    <a:cubicBezTo>
                      <a:pt x="568" y="86"/>
                      <a:pt x="564" y="92"/>
                      <a:pt x="568" y="101"/>
                    </a:cubicBezTo>
                    <a:cubicBezTo>
                      <a:pt x="574" y="93"/>
                      <a:pt x="577" y="91"/>
                      <a:pt x="589" y="94"/>
                    </a:cubicBezTo>
                    <a:cubicBezTo>
                      <a:pt x="595" y="108"/>
                      <a:pt x="602" y="93"/>
                      <a:pt x="611" y="88"/>
                    </a:cubicBezTo>
                    <a:cubicBezTo>
                      <a:pt x="613" y="86"/>
                      <a:pt x="613" y="83"/>
                      <a:pt x="616" y="82"/>
                    </a:cubicBezTo>
                    <a:cubicBezTo>
                      <a:pt x="618" y="80"/>
                      <a:pt x="622" y="81"/>
                      <a:pt x="624" y="80"/>
                    </a:cubicBezTo>
                    <a:cubicBezTo>
                      <a:pt x="626" y="78"/>
                      <a:pt x="626" y="75"/>
                      <a:pt x="627" y="73"/>
                    </a:cubicBezTo>
                    <a:cubicBezTo>
                      <a:pt x="632" y="65"/>
                      <a:pt x="638" y="63"/>
                      <a:pt x="648" y="61"/>
                    </a:cubicBezTo>
                    <a:cubicBezTo>
                      <a:pt x="664" y="62"/>
                      <a:pt x="684" y="69"/>
                      <a:pt x="700" y="69"/>
                    </a:cubicBezTo>
                    <a:lnTo>
                      <a:pt x="794" y="84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35" name="Freeform 63"/>
              <p:cNvSpPr>
                <a:spLocks/>
              </p:cNvSpPr>
              <p:nvPr/>
            </p:nvSpPr>
            <p:spPr bwMode="ltGray">
              <a:xfrm>
                <a:off x="1293" y="282"/>
                <a:ext cx="13" cy="10"/>
              </a:xfrm>
              <a:custGeom>
                <a:avLst/>
                <a:gdLst/>
                <a:ahLst/>
                <a:cxnLst>
                  <a:cxn ang="0">
                    <a:pos x="3" y="28"/>
                  </a:cxn>
                  <a:cxn ang="0">
                    <a:pos x="31" y="0"/>
                  </a:cxn>
                  <a:cxn ang="0">
                    <a:pos x="19" y="24"/>
                  </a:cxn>
                  <a:cxn ang="0">
                    <a:pos x="3" y="28"/>
                  </a:cxn>
                </a:cxnLst>
                <a:rect l="0" t="0" r="r" b="b"/>
                <a:pathLst>
                  <a:path w="31" h="30">
                    <a:moveTo>
                      <a:pt x="3" y="28"/>
                    </a:moveTo>
                    <a:cubicBezTo>
                      <a:pt x="8" y="8"/>
                      <a:pt x="12" y="6"/>
                      <a:pt x="31" y="0"/>
                    </a:cubicBezTo>
                    <a:cubicBezTo>
                      <a:pt x="29" y="5"/>
                      <a:pt x="25" y="22"/>
                      <a:pt x="19" y="24"/>
                    </a:cubicBezTo>
                    <a:cubicBezTo>
                      <a:pt x="0" y="30"/>
                      <a:pt x="3" y="9"/>
                      <a:pt x="3" y="28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36" name="Freeform 64"/>
              <p:cNvSpPr>
                <a:spLocks/>
              </p:cNvSpPr>
              <p:nvPr/>
            </p:nvSpPr>
            <p:spPr bwMode="ltGray">
              <a:xfrm>
                <a:off x="1278" y="296"/>
                <a:ext cx="19" cy="11"/>
              </a:xfrm>
              <a:custGeom>
                <a:avLst/>
                <a:gdLst/>
                <a:ahLst/>
                <a:cxnLst>
                  <a:cxn ang="0">
                    <a:pos x="6" y="32"/>
                  </a:cxn>
                  <a:cxn ang="0">
                    <a:pos x="22" y="0"/>
                  </a:cxn>
                  <a:cxn ang="0">
                    <a:pos x="38" y="4"/>
                  </a:cxn>
                  <a:cxn ang="0">
                    <a:pos x="6" y="32"/>
                  </a:cxn>
                </a:cxnLst>
                <a:rect l="0" t="0" r="r" b="b"/>
                <a:pathLst>
                  <a:path w="44" h="32">
                    <a:moveTo>
                      <a:pt x="6" y="32"/>
                    </a:moveTo>
                    <a:cubicBezTo>
                      <a:pt x="0" y="14"/>
                      <a:pt x="7" y="10"/>
                      <a:pt x="22" y="0"/>
                    </a:cubicBezTo>
                    <a:cubicBezTo>
                      <a:pt x="27" y="1"/>
                      <a:pt x="35" y="0"/>
                      <a:pt x="38" y="4"/>
                    </a:cubicBezTo>
                    <a:cubicBezTo>
                      <a:pt x="44" y="13"/>
                      <a:pt x="16" y="32"/>
                      <a:pt x="6" y="32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37" name="Freeform 65"/>
              <p:cNvSpPr>
                <a:spLocks/>
              </p:cNvSpPr>
              <p:nvPr/>
            </p:nvSpPr>
            <p:spPr bwMode="ltGray">
              <a:xfrm>
                <a:off x="1340" y="337"/>
                <a:ext cx="32" cy="6"/>
              </a:xfrm>
              <a:custGeom>
                <a:avLst/>
                <a:gdLst/>
                <a:ahLst/>
                <a:cxnLst>
                  <a:cxn ang="0">
                    <a:pos x="37" y="18"/>
                  </a:cxn>
                  <a:cxn ang="0">
                    <a:pos x="25" y="2"/>
                  </a:cxn>
                  <a:cxn ang="0">
                    <a:pos x="37" y="18"/>
                  </a:cxn>
                </a:cxnLst>
                <a:rect l="0" t="0" r="r" b="b"/>
                <a:pathLst>
                  <a:path w="76" h="18">
                    <a:moveTo>
                      <a:pt x="37" y="18"/>
                    </a:moveTo>
                    <a:cubicBezTo>
                      <a:pt x="25" y="14"/>
                      <a:pt x="0" y="10"/>
                      <a:pt x="25" y="2"/>
                    </a:cubicBezTo>
                    <a:cubicBezTo>
                      <a:pt x="76" y="9"/>
                      <a:pt x="46" y="0"/>
                      <a:pt x="37" y="18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38" name="Freeform 66"/>
              <p:cNvSpPr>
                <a:spLocks/>
              </p:cNvSpPr>
              <p:nvPr/>
            </p:nvSpPr>
            <p:spPr bwMode="ltGray">
              <a:xfrm>
                <a:off x="1395" y="336"/>
                <a:ext cx="18" cy="15"/>
              </a:xfrm>
              <a:custGeom>
                <a:avLst/>
                <a:gdLst/>
                <a:ahLst/>
                <a:cxnLst>
                  <a:cxn ang="0">
                    <a:pos x="0" y="21"/>
                  </a:cxn>
                  <a:cxn ang="0">
                    <a:pos x="12" y="9"/>
                  </a:cxn>
                  <a:cxn ang="0">
                    <a:pos x="0" y="21"/>
                  </a:cxn>
                </a:cxnLst>
                <a:rect l="0" t="0" r="r" b="b"/>
                <a:pathLst>
                  <a:path w="42" h="44">
                    <a:moveTo>
                      <a:pt x="0" y="21"/>
                    </a:moveTo>
                    <a:cubicBezTo>
                      <a:pt x="4" y="17"/>
                      <a:pt x="7" y="11"/>
                      <a:pt x="12" y="9"/>
                    </a:cubicBezTo>
                    <a:cubicBezTo>
                      <a:pt x="42" y="0"/>
                      <a:pt x="23" y="44"/>
                      <a:pt x="0" y="21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39" name="Freeform 67"/>
              <p:cNvSpPr>
                <a:spLocks/>
              </p:cNvSpPr>
              <p:nvPr/>
            </p:nvSpPr>
            <p:spPr bwMode="ltGray">
              <a:xfrm>
                <a:off x="1248" y="295"/>
                <a:ext cx="14" cy="10"/>
              </a:xfrm>
              <a:custGeom>
                <a:avLst/>
                <a:gdLst/>
                <a:ahLst/>
                <a:cxnLst>
                  <a:cxn ang="0">
                    <a:pos x="7" y="22"/>
                  </a:cxn>
                  <a:cxn ang="0">
                    <a:pos x="31" y="10"/>
                  </a:cxn>
                  <a:cxn ang="0">
                    <a:pos x="7" y="22"/>
                  </a:cxn>
                </a:cxnLst>
                <a:rect l="0" t="0" r="r" b="b"/>
                <a:pathLst>
                  <a:path w="31" h="30">
                    <a:moveTo>
                      <a:pt x="7" y="22"/>
                    </a:moveTo>
                    <a:cubicBezTo>
                      <a:pt x="0" y="0"/>
                      <a:pt x="15" y="6"/>
                      <a:pt x="31" y="10"/>
                    </a:cubicBezTo>
                    <a:cubicBezTo>
                      <a:pt x="14" y="16"/>
                      <a:pt x="15" y="30"/>
                      <a:pt x="7" y="22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  <p:grpSp>
          <p:nvGrpSpPr>
            <p:cNvPr id="1082" name="Group 68"/>
            <p:cNvGrpSpPr>
              <a:grpSpLocks/>
            </p:cNvGrpSpPr>
            <p:nvPr/>
          </p:nvGrpSpPr>
          <p:grpSpPr bwMode="auto">
            <a:xfrm>
              <a:off x="3709" y="240"/>
              <a:ext cx="1139" cy="429"/>
              <a:chOff x="3709" y="240"/>
              <a:chExt cx="1139" cy="429"/>
            </a:xfrm>
          </p:grpSpPr>
          <p:sp>
            <p:nvSpPr>
              <p:cNvPr id="3141" name="Freeform 69"/>
              <p:cNvSpPr>
                <a:spLocks/>
              </p:cNvSpPr>
              <p:nvPr/>
            </p:nvSpPr>
            <p:spPr bwMode="ltGray">
              <a:xfrm>
                <a:off x="4808" y="616"/>
                <a:ext cx="13" cy="14"/>
              </a:xfrm>
              <a:custGeom>
                <a:avLst/>
                <a:gdLst/>
                <a:ahLst/>
                <a:cxnLst>
                  <a:cxn ang="0">
                    <a:pos x="16" y="33"/>
                  </a:cxn>
                  <a:cxn ang="0">
                    <a:pos x="8" y="21"/>
                  </a:cxn>
                  <a:cxn ang="0">
                    <a:pos x="0" y="9"/>
                  </a:cxn>
                  <a:cxn ang="0">
                    <a:pos x="16" y="3"/>
                  </a:cxn>
                  <a:cxn ang="0">
                    <a:pos x="30" y="23"/>
                  </a:cxn>
                  <a:cxn ang="0">
                    <a:pos x="28" y="31"/>
                  </a:cxn>
                  <a:cxn ang="0">
                    <a:pos x="16" y="33"/>
                  </a:cxn>
                </a:cxnLst>
                <a:rect l="0" t="0" r="r" b="b"/>
                <a:pathLst>
                  <a:path w="30" h="42">
                    <a:moveTo>
                      <a:pt x="16" y="33"/>
                    </a:moveTo>
                    <a:cubicBezTo>
                      <a:pt x="3" y="20"/>
                      <a:pt x="15" y="34"/>
                      <a:pt x="8" y="21"/>
                    </a:cubicBezTo>
                    <a:cubicBezTo>
                      <a:pt x="6" y="17"/>
                      <a:pt x="0" y="9"/>
                      <a:pt x="0" y="9"/>
                    </a:cubicBezTo>
                    <a:cubicBezTo>
                      <a:pt x="5" y="1"/>
                      <a:pt x="7" y="0"/>
                      <a:pt x="16" y="3"/>
                    </a:cubicBezTo>
                    <a:cubicBezTo>
                      <a:pt x="25" y="16"/>
                      <a:pt x="10" y="16"/>
                      <a:pt x="30" y="23"/>
                    </a:cubicBezTo>
                    <a:cubicBezTo>
                      <a:pt x="29" y="26"/>
                      <a:pt x="30" y="29"/>
                      <a:pt x="28" y="31"/>
                    </a:cubicBezTo>
                    <a:cubicBezTo>
                      <a:pt x="15" y="42"/>
                      <a:pt x="16" y="38"/>
                      <a:pt x="16" y="33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42" name="Freeform 70"/>
              <p:cNvSpPr>
                <a:spLocks/>
              </p:cNvSpPr>
              <p:nvPr/>
            </p:nvSpPr>
            <p:spPr bwMode="ltGray">
              <a:xfrm>
                <a:off x="4655" y="629"/>
                <a:ext cx="11" cy="5"/>
              </a:xfrm>
              <a:custGeom>
                <a:avLst/>
                <a:gdLst/>
                <a:ahLst/>
                <a:cxnLst>
                  <a:cxn ang="0">
                    <a:pos x="15" y="16"/>
                  </a:cxn>
                  <a:cxn ang="0">
                    <a:pos x="3" y="8"/>
                  </a:cxn>
                  <a:cxn ang="0">
                    <a:pos x="15" y="0"/>
                  </a:cxn>
                  <a:cxn ang="0">
                    <a:pos x="15" y="16"/>
                  </a:cxn>
                </a:cxnLst>
                <a:rect l="0" t="0" r="r" b="b"/>
                <a:pathLst>
                  <a:path w="25" h="16">
                    <a:moveTo>
                      <a:pt x="15" y="16"/>
                    </a:moveTo>
                    <a:cubicBezTo>
                      <a:pt x="10" y="15"/>
                      <a:pt x="0" y="12"/>
                      <a:pt x="3" y="8"/>
                    </a:cubicBezTo>
                    <a:cubicBezTo>
                      <a:pt x="6" y="4"/>
                      <a:pt x="15" y="0"/>
                      <a:pt x="15" y="0"/>
                    </a:cubicBezTo>
                    <a:cubicBezTo>
                      <a:pt x="17" y="3"/>
                      <a:pt x="25" y="16"/>
                      <a:pt x="15" y="16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43" name="Freeform 71"/>
              <p:cNvSpPr>
                <a:spLocks/>
              </p:cNvSpPr>
              <p:nvPr/>
            </p:nvSpPr>
            <p:spPr bwMode="ltGray">
              <a:xfrm>
                <a:off x="4609" y="635"/>
                <a:ext cx="28" cy="16"/>
              </a:xfrm>
              <a:custGeom>
                <a:avLst/>
                <a:gdLst/>
                <a:ahLst/>
                <a:cxnLst>
                  <a:cxn ang="0">
                    <a:pos x="14" y="24"/>
                  </a:cxn>
                  <a:cxn ang="0">
                    <a:pos x="30" y="4"/>
                  </a:cxn>
                  <a:cxn ang="0">
                    <a:pos x="42" y="0"/>
                  </a:cxn>
                  <a:cxn ang="0">
                    <a:pos x="58" y="12"/>
                  </a:cxn>
                  <a:cxn ang="0">
                    <a:pos x="32" y="26"/>
                  </a:cxn>
                  <a:cxn ang="0">
                    <a:pos x="12" y="46"/>
                  </a:cxn>
                  <a:cxn ang="0">
                    <a:pos x="8" y="20"/>
                  </a:cxn>
                  <a:cxn ang="0">
                    <a:pos x="12" y="14"/>
                  </a:cxn>
                  <a:cxn ang="0">
                    <a:pos x="14" y="24"/>
                  </a:cxn>
                </a:cxnLst>
                <a:rect l="0" t="0" r="r" b="b"/>
                <a:pathLst>
                  <a:path w="65" h="46">
                    <a:moveTo>
                      <a:pt x="14" y="24"/>
                    </a:moveTo>
                    <a:cubicBezTo>
                      <a:pt x="18" y="13"/>
                      <a:pt x="16" y="9"/>
                      <a:pt x="30" y="4"/>
                    </a:cubicBezTo>
                    <a:cubicBezTo>
                      <a:pt x="34" y="3"/>
                      <a:pt x="42" y="0"/>
                      <a:pt x="42" y="0"/>
                    </a:cubicBezTo>
                    <a:cubicBezTo>
                      <a:pt x="50" y="1"/>
                      <a:pt x="65" y="0"/>
                      <a:pt x="58" y="12"/>
                    </a:cubicBezTo>
                    <a:cubicBezTo>
                      <a:pt x="53" y="21"/>
                      <a:pt x="40" y="21"/>
                      <a:pt x="32" y="26"/>
                    </a:cubicBezTo>
                    <a:cubicBezTo>
                      <a:pt x="26" y="35"/>
                      <a:pt x="23" y="42"/>
                      <a:pt x="12" y="46"/>
                    </a:cubicBezTo>
                    <a:cubicBezTo>
                      <a:pt x="0" y="42"/>
                      <a:pt x="5" y="30"/>
                      <a:pt x="8" y="20"/>
                    </a:cubicBezTo>
                    <a:cubicBezTo>
                      <a:pt x="9" y="18"/>
                      <a:pt x="10" y="13"/>
                      <a:pt x="12" y="14"/>
                    </a:cubicBezTo>
                    <a:cubicBezTo>
                      <a:pt x="15" y="16"/>
                      <a:pt x="13" y="21"/>
                      <a:pt x="14" y="24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44" name="Freeform 72"/>
              <p:cNvSpPr>
                <a:spLocks/>
              </p:cNvSpPr>
              <p:nvPr/>
            </p:nvSpPr>
            <p:spPr bwMode="ltGray">
              <a:xfrm>
                <a:off x="4580" y="634"/>
                <a:ext cx="29" cy="16"/>
              </a:xfrm>
              <a:custGeom>
                <a:avLst/>
                <a:gdLst/>
                <a:ahLst/>
                <a:cxnLst>
                  <a:cxn ang="0">
                    <a:pos x="0" y="31"/>
                  </a:cxn>
                  <a:cxn ang="0">
                    <a:pos x="18" y="25"/>
                  </a:cxn>
                  <a:cxn ang="0">
                    <a:pos x="52" y="1"/>
                  </a:cxn>
                  <a:cxn ang="0">
                    <a:pos x="64" y="3"/>
                  </a:cxn>
                  <a:cxn ang="0">
                    <a:pos x="50" y="19"/>
                  </a:cxn>
                  <a:cxn ang="0">
                    <a:pos x="28" y="33"/>
                  </a:cxn>
                  <a:cxn ang="0">
                    <a:pos x="22" y="47"/>
                  </a:cxn>
                  <a:cxn ang="0">
                    <a:pos x="16" y="45"/>
                  </a:cxn>
                  <a:cxn ang="0">
                    <a:pos x="12" y="39"/>
                  </a:cxn>
                  <a:cxn ang="0">
                    <a:pos x="0" y="35"/>
                  </a:cxn>
                  <a:cxn ang="0">
                    <a:pos x="0" y="31"/>
                  </a:cxn>
                </a:cxnLst>
                <a:rect l="0" t="0" r="r" b="b"/>
                <a:pathLst>
                  <a:path w="69" h="47">
                    <a:moveTo>
                      <a:pt x="0" y="31"/>
                    </a:moveTo>
                    <a:cubicBezTo>
                      <a:pt x="7" y="24"/>
                      <a:pt x="9" y="22"/>
                      <a:pt x="18" y="25"/>
                    </a:cubicBezTo>
                    <a:cubicBezTo>
                      <a:pt x="25" y="4"/>
                      <a:pt x="36" y="12"/>
                      <a:pt x="52" y="1"/>
                    </a:cubicBezTo>
                    <a:cubicBezTo>
                      <a:pt x="56" y="2"/>
                      <a:pt x="61" y="0"/>
                      <a:pt x="64" y="3"/>
                    </a:cubicBezTo>
                    <a:cubicBezTo>
                      <a:pt x="69" y="8"/>
                      <a:pt x="50" y="19"/>
                      <a:pt x="50" y="19"/>
                    </a:cubicBezTo>
                    <a:cubicBezTo>
                      <a:pt x="46" y="31"/>
                      <a:pt x="35" y="22"/>
                      <a:pt x="28" y="33"/>
                    </a:cubicBezTo>
                    <a:cubicBezTo>
                      <a:pt x="31" y="41"/>
                      <a:pt x="31" y="44"/>
                      <a:pt x="22" y="47"/>
                    </a:cubicBezTo>
                    <a:cubicBezTo>
                      <a:pt x="20" y="46"/>
                      <a:pt x="18" y="46"/>
                      <a:pt x="16" y="45"/>
                    </a:cubicBezTo>
                    <a:cubicBezTo>
                      <a:pt x="14" y="43"/>
                      <a:pt x="14" y="40"/>
                      <a:pt x="12" y="39"/>
                    </a:cubicBezTo>
                    <a:cubicBezTo>
                      <a:pt x="8" y="37"/>
                      <a:pt x="0" y="35"/>
                      <a:pt x="0" y="35"/>
                    </a:cubicBezTo>
                    <a:cubicBezTo>
                      <a:pt x="2" y="26"/>
                      <a:pt x="3" y="25"/>
                      <a:pt x="0" y="31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45" name="Freeform 73"/>
              <p:cNvSpPr>
                <a:spLocks/>
              </p:cNvSpPr>
              <p:nvPr/>
            </p:nvSpPr>
            <p:spPr bwMode="ltGray">
              <a:xfrm>
                <a:off x="4423" y="547"/>
                <a:ext cx="151" cy="93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36" y="18"/>
                  </a:cxn>
                  <a:cxn ang="0">
                    <a:pos x="46" y="30"/>
                  </a:cxn>
                  <a:cxn ang="0">
                    <a:pos x="76" y="52"/>
                  </a:cxn>
                  <a:cxn ang="0">
                    <a:pos x="92" y="66"/>
                  </a:cxn>
                  <a:cxn ang="0">
                    <a:pos x="122" y="98"/>
                  </a:cxn>
                  <a:cxn ang="0">
                    <a:pos x="136" y="128"/>
                  </a:cxn>
                  <a:cxn ang="0">
                    <a:pos x="148" y="132"/>
                  </a:cxn>
                  <a:cxn ang="0">
                    <a:pos x="154" y="150"/>
                  </a:cxn>
                  <a:cxn ang="0">
                    <a:pos x="176" y="152"/>
                  </a:cxn>
                  <a:cxn ang="0">
                    <a:pos x="170" y="196"/>
                  </a:cxn>
                  <a:cxn ang="0">
                    <a:pos x="180" y="224"/>
                  </a:cxn>
                  <a:cxn ang="0">
                    <a:pos x="198" y="232"/>
                  </a:cxn>
                  <a:cxn ang="0">
                    <a:pos x="216" y="234"/>
                  </a:cxn>
                  <a:cxn ang="0">
                    <a:pos x="236" y="242"/>
                  </a:cxn>
                  <a:cxn ang="0">
                    <a:pos x="254" y="236"/>
                  </a:cxn>
                  <a:cxn ang="0">
                    <a:pos x="272" y="248"/>
                  </a:cxn>
                  <a:cxn ang="0">
                    <a:pos x="296" y="256"/>
                  </a:cxn>
                  <a:cxn ang="0">
                    <a:pos x="314" y="264"/>
                  </a:cxn>
                  <a:cxn ang="0">
                    <a:pos x="352" y="266"/>
                  </a:cxn>
                  <a:cxn ang="0">
                    <a:pos x="342" y="274"/>
                  </a:cxn>
                  <a:cxn ang="0">
                    <a:pos x="322" y="272"/>
                  </a:cxn>
                  <a:cxn ang="0">
                    <a:pos x="300" y="270"/>
                  </a:cxn>
                  <a:cxn ang="0">
                    <a:pos x="288" y="266"/>
                  </a:cxn>
                  <a:cxn ang="0">
                    <a:pos x="252" y="264"/>
                  </a:cxn>
                  <a:cxn ang="0">
                    <a:pos x="234" y="260"/>
                  </a:cxn>
                  <a:cxn ang="0">
                    <a:pos x="172" y="242"/>
                  </a:cxn>
                  <a:cxn ang="0">
                    <a:pos x="160" y="216"/>
                  </a:cxn>
                  <a:cxn ang="0">
                    <a:pos x="126" y="200"/>
                  </a:cxn>
                  <a:cxn ang="0">
                    <a:pos x="108" y="186"/>
                  </a:cxn>
                  <a:cxn ang="0">
                    <a:pos x="94" y="158"/>
                  </a:cxn>
                  <a:cxn ang="0">
                    <a:pos x="68" y="108"/>
                  </a:cxn>
                  <a:cxn ang="0">
                    <a:pos x="64" y="102"/>
                  </a:cxn>
                  <a:cxn ang="0">
                    <a:pos x="58" y="100"/>
                  </a:cxn>
                  <a:cxn ang="0">
                    <a:pos x="54" y="88"/>
                  </a:cxn>
                  <a:cxn ang="0">
                    <a:pos x="38" y="58"/>
                  </a:cxn>
                  <a:cxn ang="0">
                    <a:pos x="20" y="40"/>
                  </a:cxn>
                  <a:cxn ang="0">
                    <a:pos x="4" y="22"/>
                  </a:cxn>
                  <a:cxn ang="0">
                    <a:pos x="10" y="2"/>
                  </a:cxn>
                  <a:cxn ang="0">
                    <a:pos x="10" y="4"/>
                  </a:cxn>
                </a:cxnLst>
                <a:rect l="0" t="0" r="r" b="b"/>
                <a:pathLst>
                  <a:path w="355" h="277">
                    <a:moveTo>
                      <a:pt x="10" y="4"/>
                    </a:moveTo>
                    <a:cubicBezTo>
                      <a:pt x="22" y="0"/>
                      <a:pt x="24" y="14"/>
                      <a:pt x="36" y="18"/>
                    </a:cubicBezTo>
                    <a:cubicBezTo>
                      <a:pt x="37" y="19"/>
                      <a:pt x="45" y="29"/>
                      <a:pt x="46" y="30"/>
                    </a:cubicBezTo>
                    <a:cubicBezTo>
                      <a:pt x="56" y="40"/>
                      <a:pt x="67" y="38"/>
                      <a:pt x="76" y="52"/>
                    </a:cubicBezTo>
                    <a:cubicBezTo>
                      <a:pt x="80" y="58"/>
                      <a:pt x="92" y="66"/>
                      <a:pt x="92" y="66"/>
                    </a:cubicBezTo>
                    <a:cubicBezTo>
                      <a:pt x="96" y="79"/>
                      <a:pt x="112" y="88"/>
                      <a:pt x="122" y="98"/>
                    </a:cubicBezTo>
                    <a:cubicBezTo>
                      <a:pt x="124" y="105"/>
                      <a:pt x="130" y="124"/>
                      <a:pt x="136" y="128"/>
                    </a:cubicBezTo>
                    <a:cubicBezTo>
                      <a:pt x="140" y="130"/>
                      <a:pt x="148" y="132"/>
                      <a:pt x="148" y="132"/>
                    </a:cubicBezTo>
                    <a:cubicBezTo>
                      <a:pt x="150" y="138"/>
                      <a:pt x="154" y="150"/>
                      <a:pt x="154" y="150"/>
                    </a:cubicBezTo>
                    <a:cubicBezTo>
                      <a:pt x="161" y="139"/>
                      <a:pt x="168" y="144"/>
                      <a:pt x="176" y="152"/>
                    </a:cubicBezTo>
                    <a:cubicBezTo>
                      <a:pt x="174" y="167"/>
                      <a:pt x="173" y="181"/>
                      <a:pt x="170" y="196"/>
                    </a:cubicBezTo>
                    <a:cubicBezTo>
                      <a:pt x="171" y="202"/>
                      <a:pt x="174" y="220"/>
                      <a:pt x="180" y="224"/>
                    </a:cubicBezTo>
                    <a:cubicBezTo>
                      <a:pt x="185" y="228"/>
                      <a:pt x="193" y="228"/>
                      <a:pt x="198" y="232"/>
                    </a:cubicBezTo>
                    <a:cubicBezTo>
                      <a:pt x="204" y="230"/>
                      <a:pt x="216" y="234"/>
                      <a:pt x="216" y="234"/>
                    </a:cubicBezTo>
                    <a:cubicBezTo>
                      <a:pt x="223" y="241"/>
                      <a:pt x="225" y="245"/>
                      <a:pt x="236" y="242"/>
                    </a:cubicBezTo>
                    <a:cubicBezTo>
                      <a:pt x="242" y="240"/>
                      <a:pt x="254" y="236"/>
                      <a:pt x="254" y="236"/>
                    </a:cubicBezTo>
                    <a:cubicBezTo>
                      <a:pt x="260" y="240"/>
                      <a:pt x="265" y="246"/>
                      <a:pt x="272" y="248"/>
                    </a:cubicBezTo>
                    <a:cubicBezTo>
                      <a:pt x="277" y="250"/>
                      <a:pt x="291" y="252"/>
                      <a:pt x="296" y="256"/>
                    </a:cubicBezTo>
                    <a:cubicBezTo>
                      <a:pt x="301" y="260"/>
                      <a:pt x="314" y="264"/>
                      <a:pt x="314" y="264"/>
                    </a:cubicBezTo>
                    <a:cubicBezTo>
                      <a:pt x="330" y="263"/>
                      <a:pt x="338" y="261"/>
                      <a:pt x="352" y="266"/>
                    </a:cubicBezTo>
                    <a:cubicBezTo>
                      <a:pt x="355" y="275"/>
                      <a:pt x="350" y="277"/>
                      <a:pt x="342" y="274"/>
                    </a:cubicBezTo>
                    <a:cubicBezTo>
                      <a:pt x="336" y="276"/>
                      <a:pt x="322" y="272"/>
                      <a:pt x="322" y="272"/>
                    </a:cubicBezTo>
                    <a:cubicBezTo>
                      <a:pt x="314" y="275"/>
                      <a:pt x="308" y="272"/>
                      <a:pt x="300" y="270"/>
                    </a:cubicBezTo>
                    <a:cubicBezTo>
                      <a:pt x="296" y="269"/>
                      <a:pt x="288" y="266"/>
                      <a:pt x="288" y="266"/>
                    </a:cubicBezTo>
                    <a:cubicBezTo>
                      <a:pt x="276" y="270"/>
                      <a:pt x="264" y="266"/>
                      <a:pt x="252" y="264"/>
                    </a:cubicBezTo>
                    <a:cubicBezTo>
                      <a:pt x="245" y="259"/>
                      <a:pt x="242" y="257"/>
                      <a:pt x="234" y="260"/>
                    </a:cubicBezTo>
                    <a:cubicBezTo>
                      <a:pt x="211" y="252"/>
                      <a:pt x="192" y="256"/>
                      <a:pt x="172" y="242"/>
                    </a:cubicBezTo>
                    <a:cubicBezTo>
                      <a:pt x="165" y="231"/>
                      <a:pt x="176" y="221"/>
                      <a:pt x="160" y="216"/>
                    </a:cubicBezTo>
                    <a:cubicBezTo>
                      <a:pt x="154" y="233"/>
                      <a:pt x="136" y="203"/>
                      <a:pt x="126" y="200"/>
                    </a:cubicBezTo>
                    <a:cubicBezTo>
                      <a:pt x="120" y="196"/>
                      <a:pt x="114" y="190"/>
                      <a:pt x="108" y="186"/>
                    </a:cubicBezTo>
                    <a:cubicBezTo>
                      <a:pt x="104" y="175"/>
                      <a:pt x="104" y="165"/>
                      <a:pt x="94" y="158"/>
                    </a:cubicBezTo>
                    <a:cubicBezTo>
                      <a:pt x="83" y="142"/>
                      <a:pt x="85" y="119"/>
                      <a:pt x="68" y="108"/>
                    </a:cubicBezTo>
                    <a:cubicBezTo>
                      <a:pt x="67" y="106"/>
                      <a:pt x="66" y="104"/>
                      <a:pt x="64" y="102"/>
                    </a:cubicBezTo>
                    <a:cubicBezTo>
                      <a:pt x="62" y="101"/>
                      <a:pt x="59" y="102"/>
                      <a:pt x="58" y="100"/>
                    </a:cubicBezTo>
                    <a:cubicBezTo>
                      <a:pt x="56" y="97"/>
                      <a:pt x="54" y="88"/>
                      <a:pt x="54" y="88"/>
                    </a:cubicBezTo>
                    <a:cubicBezTo>
                      <a:pt x="59" y="73"/>
                      <a:pt x="52" y="61"/>
                      <a:pt x="38" y="58"/>
                    </a:cubicBezTo>
                    <a:cubicBezTo>
                      <a:pt x="32" y="49"/>
                      <a:pt x="31" y="44"/>
                      <a:pt x="20" y="40"/>
                    </a:cubicBezTo>
                    <a:cubicBezTo>
                      <a:pt x="16" y="27"/>
                      <a:pt x="16" y="26"/>
                      <a:pt x="4" y="22"/>
                    </a:cubicBezTo>
                    <a:cubicBezTo>
                      <a:pt x="1" y="13"/>
                      <a:pt x="0" y="5"/>
                      <a:pt x="10" y="2"/>
                    </a:cubicBezTo>
                    <a:cubicBezTo>
                      <a:pt x="18" y="5"/>
                      <a:pt x="18" y="4"/>
                      <a:pt x="10" y="4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46" name="Freeform 74"/>
              <p:cNvSpPr>
                <a:spLocks/>
              </p:cNvSpPr>
              <p:nvPr/>
            </p:nvSpPr>
            <p:spPr bwMode="ltGray">
              <a:xfrm>
                <a:off x="4515" y="541"/>
                <a:ext cx="67" cy="68"/>
              </a:xfrm>
              <a:custGeom>
                <a:avLst/>
                <a:gdLst/>
                <a:ahLst/>
                <a:cxnLst>
                  <a:cxn ang="0">
                    <a:pos x="54" y="66"/>
                  </a:cxn>
                  <a:cxn ang="0">
                    <a:pos x="66" y="58"/>
                  </a:cxn>
                  <a:cxn ang="0">
                    <a:pos x="68" y="52"/>
                  </a:cxn>
                  <a:cxn ang="0">
                    <a:pos x="80" y="44"/>
                  </a:cxn>
                  <a:cxn ang="0">
                    <a:pos x="106" y="22"/>
                  </a:cxn>
                  <a:cxn ang="0">
                    <a:pos x="112" y="4"/>
                  </a:cxn>
                  <a:cxn ang="0">
                    <a:pos x="124" y="0"/>
                  </a:cxn>
                  <a:cxn ang="0">
                    <a:pos x="150" y="28"/>
                  </a:cxn>
                  <a:cxn ang="0">
                    <a:pos x="146" y="44"/>
                  </a:cxn>
                  <a:cxn ang="0">
                    <a:pos x="126" y="64"/>
                  </a:cxn>
                  <a:cxn ang="0">
                    <a:pos x="132" y="94"/>
                  </a:cxn>
                  <a:cxn ang="0">
                    <a:pos x="142" y="110"/>
                  </a:cxn>
                  <a:cxn ang="0">
                    <a:pos x="146" y="128"/>
                  </a:cxn>
                  <a:cxn ang="0">
                    <a:pos x="128" y="128"/>
                  </a:cxn>
                  <a:cxn ang="0">
                    <a:pos x="116" y="146"/>
                  </a:cxn>
                  <a:cxn ang="0">
                    <a:pos x="104" y="156"/>
                  </a:cxn>
                  <a:cxn ang="0">
                    <a:pos x="100" y="198"/>
                  </a:cxn>
                  <a:cxn ang="0">
                    <a:pos x="88" y="202"/>
                  </a:cxn>
                  <a:cxn ang="0">
                    <a:pos x="82" y="206"/>
                  </a:cxn>
                  <a:cxn ang="0">
                    <a:pos x="76" y="202"/>
                  </a:cxn>
                  <a:cxn ang="0">
                    <a:pos x="72" y="190"/>
                  </a:cxn>
                  <a:cxn ang="0">
                    <a:pos x="60" y="186"/>
                  </a:cxn>
                  <a:cxn ang="0">
                    <a:pos x="42" y="194"/>
                  </a:cxn>
                  <a:cxn ang="0">
                    <a:pos x="28" y="186"/>
                  </a:cxn>
                  <a:cxn ang="0">
                    <a:pos x="10" y="148"/>
                  </a:cxn>
                  <a:cxn ang="0">
                    <a:pos x="4" y="130"/>
                  </a:cxn>
                  <a:cxn ang="0">
                    <a:pos x="0" y="118"/>
                  </a:cxn>
                  <a:cxn ang="0">
                    <a:pos x="20" y="96"/>
                  </a:cxn>
                  <a:cxn ang="0">
                    <a:pos x="32" y="104"/>
                  </a:cxn>
                  <a:cxn ang="0">
                    <a:pos x="34" y="80"/>
                  </a:cxn>
                  <a:cxn ang="0">
                    <a:pos x="52" y="70"/>
                  </a:cxn>
                  <a:cxn ang="0">
                    <a:pos x="54" y="66"/>
                  </a:cxn>
                </a:cxnLst>
                <a:rect l="0" t="0" r="r" b="b"/>
                <a:pathLst>
                  <a:path w="156" h="206">
                    <a:moveTo>
                      <a:pt x="54" y="66"/>
                    </a:moveTo>
                    <a:cubicBezTo>
                      <a:pt x="58" y="63"/>
                      <a:pt x="64" y="63"/>
                      <a:pt x="66" y="58"/>
                    </a:cubicBezTo>
                    <a:cubicBezTo>
                      <a:pt x="67" y="56"/>
                      <a:pt x="67" y="53"/>
                      <a:pt x="68" y="52"/>
                    </a:cubicBezTo>
                    <a:cubicBezTo>
                      <a:pt x="71" y="49"/>
                      <a:pt x="80" y="44"/>
                      <a:pt x="80" y="44"/>
                    </a:cubicBezTo>
                    <a:cubicBezTo>
                      <a:pt x="113" y="55"/>
                      <a:pt x="85" y="29"/>
                      <a:pt x="106" y="22"/>
                    </a:cubicBezTo>
                    <a:cubicBezTo>
                      <a:pt x="110" y="17"/>
                      <a:pt x="108" y="9"/>
                      <a:pt x="112" y="4"/>
                    </a:cubicBezTo>
                    <a:cubicBezTo>
                      <a:pt x="115" y="1"/>
                      <a:pt x="124" y="0"/>
                      <a:pt x="124" y="0"/>
                    </a:cubicBezTo>
                    <a:cubicBezTo>
                      <a:pt x="138" y="14"/>
                      <a:pt x="126" y="23"/>
                      <a:pt x="150" y="28"/>
                    </a:cubicBezTo>
                    <a:cubicBezTo>
                      <a:pt x="156" y="36"/>
                      <a:pt x="154" y="39"/>
                      <a:pt x="146" y="44"/>
                    </a:cubicBezTo>
                    <a:cubicBezTo>
                      <a:pt x="141" y="52"/>
                      <a:pt x="135" y="61"/>
                      <a:pt x="126" y="64"/>
                    </a:cubicBezTo>
                    <a:cubicBezTo>
                      <a:pt x="118" y="75"/>
                      <a:pt x="128" y="83"/>
                      <a:pt x="132" y="94"/>
                    </a:cubicBezTo>
                    <a:cubicBezTo>
                      <a:pt x="129" y="103"/>
                      <a:pt x="135" y="105"/>
                      <a:pt x="142" y="110"/>
                    </a:cubicBezTo>
                    <a:cubicBezTo>
                      <a:pt x="145" y="119"/>
                      <a:pt x="141" y="120"/>
                      <a:pt x="146" y="128"/>
                    </a:cubicBezTo>
                    <a:cubicBezTo>
                      <a:pt x="142" y="139"/>
                      <a:pt x="135" y="133"/>
                      <a:pt x="128" y="128"/>
                    </a:cubicBezTo>
                    <a:cubicBezTo>
                      <a:pt x="116" y="132"/>
                      <a:pt x="122" y="136"/>
                      <a:pt x="116" y="146"/>
                    </a:cubicBezTo>
                    <a:cubicBezTo>
                      <a:pt x="113" y="151"/>
                      <a:pt x="108" y="152"/>
                      <a:pt x="104" y="156"/>
                    </a:cubicBezTo>
                    <a:cubicBezTo>
                      <a:pt x="107" y="167"/>
                      <a:pt x="112" y="191"/>
                      <a:pt x="100" y="198"/>
                    </a:cubicBezTo>
                    <a:cubicBezTo>
                      <a:pt x="96" y="200"/>
                      <a:pt x="92" y="200"/>
                      <a:pt x="88" y="202"/>
                    </a:cubicBezTo>
                    <a:cubicBezTo>
                      <a:pt x="86" y="203"/>
                      <a:pt x="84" y="205"/>
                      <a:pt x="82" y="206"/>
                    </a:cubicBezTo>
                    <a:cubicBezTo>
                      <a:pt x="80" y="205"/>
                      <a:pt x="77" y="204"/>
                      <a:pt x="76" y="202"/>
                    </a:cubicBezTo>
                    <a:cubicBezTo>
                      <a:pt x="74" y="198"/>
                      <a:pt x="76" y="191"/>
                      <a:pt x="72" y="190"/>
                    </a:cubicBezTo>
                    <a:cubicBezTo>
                      <a:pt x="68" y="189"/>
                      <a:pt x="60" y="186"/>
                      <a:pt x="60" y="186"/>
                    </a:cubicBezTo>
                    <a:cubicBezTo>
                      <a:pt x="53" y="188"/>
                      <a:pt x="49" y="192"/>
                      <a:pt x="42" y="194"/>
                    </a:cubicBezTo>
                    <a:cubicBezTo>
                      <a:pt x="34" y="189"/>
                      <a:pt x="37" y="183"/>
                      <a:pt x="28" y="186"/>
                    </a:cubicBezTo>
                    <a:cubicBezTo>
                      <a:pt x="12" y="181"/>
                      <a:pt x="19" y="161"/>
                      <a:pt x="10" y="148"/>
                    </a:cubicBezTo>
                    <a:cubicBezTo>
                      <a:pt x="5" y="121"/>
                      <a:pt x="11" y="147"/>
                      <a:pt x="4" y="130"/>
                    </a:cubicBezTo>
                    <a:cubicBezTo>
                      <a:pt x="2" y="126"/>
                      <a:pt x="0" y="118"/>
                      <a:pt x="0" y="118"/>
                    </a:cubicBezTo>
                    <a:cubicBezTo>
                      <a:pt x="2" y="95"/>
                      <a:pt x="0" y="83"/>
                      <a:pt x="20" y="96"/>
                    </a:cubicBezTo>
                    <a:cubicBezTo>
                      <a:pt x="23" y="105"/>
                      <a:pt x="23" y="110"/>
                      <a:pt x="32" y="104"/>
                    </a:cubicBezTo>
                    <a:cubicBezTo>
                      <a:pt x="35" y="95"/>
                      <a:pt x="29" y="88"/>
                      <a:pt x="34" y="80"/>
                    </a:cubicBezTo>
                    <a:cubicBezTo>
                      <a:pt x="36" y="76"/>
                      <a:pt x="48" y="73"/>
                      <a:pt x="52" y="70"/>
                    </a:cubicBezTo>
                    <a:cubicBezTo>
                      <a:pt x="57" y="63"/>
                      <a:pt x="58" y="62"/>
                      <a:pt x="54" y="66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47" name="Freeform 75"/>
              <p:cNvSpPr>
                <a:spLocks/>
              </p:cNvSpPr>
              <p:nvPr/>
            </p:nvSpPr>
            <p:spPr bwMode="ltGray">
              <a:xfrm>
                <a:off x="4580" y="572"/>
                <a:ext cx="47" cy="13"/>
              </a:xfrm>
              <a:custGeom>
                <a:avLst/>
                <a:gdLst/>
                <a:ahLst/>
                <a:cxnLst>
                  <a:cxn ang="0">
                    <a:pos x="4" y="32"/>
                  </a:cxn>
                  <a:cxn ang="0">
                    <a:pos x="18" y="10"/>
                  </a:cxn>
                  <a:cxn ang="0">
                    <a:pos x="46" y="20"/>
                  </a:cxn>
                  <a:cxn ang="0">
                    <a:pos x="72" y="14"/>
                  </a:cxn>
                  <a:cxn ang="0">
                    <a:pos x="90" y="0"/>
                  </a:cxn>
                  <a:cxn ang="0">
                    <a:pos x="76" y="26"/>
                  </a:cxn>
                  <a:cxn ang="0">
                    <a:pos x="60" y="38"/>
                  </a:cxn>
                  <a:cxn ang="0">
                    <a:pos x="42" y="32"/>
                  </a:cxn>
                  <a:cxn ang="0">
                    <a:pos x="14" y="30"/>
                  </a:cxn>
                  <a:cxn ang="0">
                    <a:pos x="4" y="32"/>
                  </a:cxn>
                </a:cxnLst>
                <a:rect l="0" t="0" r="r" b="b"/>
                <a:pathLst>
                  <a:path w="109" h="38">
                    <a:moveTo>
                      <a:pt x="4" y="32"/>
                    </a:moveTo>
                    <a:cubicBezTo>
                      <a:pt x="7" y="22"/>
                      <a:pt x="7" y="14"/>
                      <a:pt x="18" y="10"/>
                    </a:cubicBezTo>
                    <a:cubicBezTo>
                      <a:pt x="28" y="12"/>
                      <a:pt x="37" y="14"/>
                      <a:pt x="46" y="20"/>
                    </a:cubicBezTo>
                    <a:cubicBezTo>
                      <a:pt x="62" y="15"/>
                      <a:pt x="54" y="17"/>
                      <a:pt x="72" y="14"/>
                    </a:cubicBezTo>
                    <a:cubicBezTo>
                      <a:pt x="77" y="9"/>
                      <a:pt x="90" y="0"/>
                      <a:pt x="90" y="0"/>
                    </a:cubicBezTo>
                    <a:cubicBezTo>
                      <a:pt x="109" y="6"/>
                      <a:pt x="85" y="23"/>
                      <a:pt x="76" y="26"/>
                    </a:cubicBezTo>
                    <a:cubicBezTo>
                      <a:pt x="71" y="33"/>
                      <a:pt x="68" y="35"/>
                      <a:pt x="60" y="38"/>
                    </a:cubicBezTo>
                    <a:cubicBezTo>
                      <a:pt x="54" y="36"/>
                      <a:pt x="42" y="32"/>
                      <a:pt x="42" y="32"/>
                    </a:cubicBezTo>
                    <a:cubicBezTo>
                      <a:pt x="33" y="23"/>
                      <a:pt x="26" y="26"/>
                      <a:pt x="14" y="30"/>
                    </a:cubicBezTo>
                    <a:cubicBezTo>
                      <a:pt x="1" y="28"/>
                      <a:pt x="0" y="24"/>
                      <a:pt x="4" y="32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48" name="Freeform 76"/>
              <p:cNvSpPr>
                <a:spLocks/>
              </p:cNvSpPr>
              <p:nvPr/>
            </p:nvSpPr>
            <p:spPr bwMode="ltGray">
              <a:xfrm>
                <a:off x="4578" y="588"/>
                <a:ext cx="32" cy="34"/>
              </a:xfrm>
              <a:custGeom>
                <a:avLst/>
                <a:gdLst/>
                <a:ahLst/>
                <a:cxnLst>
                  <a:cxn ang="0">
                    <a:pos x="8" y="18"/>
                  </a:cxn>
                  <a:cxn ang="0">
                    <a:pos x="18" y="0"/>
                  </a:cxn>
                  <a:cxn ang="0">
                    <a:pos x="34" y="18"/>
                  </a:cxn>
                  <a:cxn ang="0">
                    <a:pos x="62" y="4"/>
                  </a:cxn>
                  <a:cxn ang="0">
                    <a:pos x="46" y="34"/>
                  </a:cxn>
                  <a:cxn ang="0">
                    <a:pos x="54" y="48"/>
                  </a:cxn>
                  <a:cxn ang="0">
                    <a:pos x="58" y="60"/>
                  </a:cxn>
                  <a:cxn ang="0">
                    <a:pos x="46" y="74"/>
                  </a:cxn>
                  <a:cxn ang="0">
                    <a:pos x="34" y="60"/>
                  </a:cxn>
                  <a:cxn ang="0">
                    <a:pos x="22" y="48"/>
                  </a:cxn>
                  <a:cxn ang="0">
                    <a:pos x="28" y="68"/>
                  </a:cxn>
                  <a:cxn ang="0">
                    <a:pos x="30" y="74"/>
                  </a:cxn>
                  <a:cxn ang="0">
                    <a:pos x="20" y="104"/>
                  </a:cxn>
                  <a:cxn ang="0">
                    <a:pos x="12" y="102"/>
                  </a:cxn>
                  <a:cxn ang="0">
                    <a:pos x="8" y="90"/>
                  </a:cxn>
                  <a:cxn ang="0">
                    <a:pos x="0" y="54"/>
                  </a:cxn>
                  <a:cxn ang="0">
                    <a:pos x="2" y="30"/>
                  </a:cxn>
                  <a:cxn ang="0">
                    <a:pos x="8" y="18"/>
                  </a:cxn>
                </a:cxnLst>
                <a:rect l="0" t="0" r="r" b="b"/>
                <a:pathLst>
                  <a:path w="76" h="104">
                    <a:moveTo>
                      <a:pt x="8" y="18"/>
                    </a:moveTo>
                    <a:cubicBezTo>
                      <a:pt x="10" y="8"/>
                      <a:pt x="9" y="3"/>
                      <a:pt x="18" y="0"/>
                    </a:cubicBezTo>
                    <a:cubicBezTo>
                      <a:pt x="28" y="3"/>
                      <a:pt x="25" y="12"/>
                      <a:pt x="34" y="18"/>
                    </a:cubicBezTo>
                    <a:cubicBezTo>
                      <a:pt x="46" y="16"/>
                      <a:pt x="51" y="8"/>
                      <a:pt x="62" y="4"/>
                    </a:cubicBezTo>
                    <a:cubicBezTo>
                      <a:pt x="76" y="9"/>
                      <a:pt x="56" y="31"/>
                      <a:pt x="46" y="34"/>
                    </a:cubicBezTo>
                    <a:cubicBezTo>
                      <a:pt x="51" y="56"/>
                      <a:pt x="43" y="29"/>
                      <a:pt x="54" y="48"/>
                    </a:cubicBezTo>
                    <a:cubicBezTo>
                      <a:pt x="56" y="52"/>
                      <a:pt x="58" y="60"/>
                      <a:pt x="58" y="60"/>
                    </a:cubicBezTo>
                    <a:cubicBezTo>
                      <a:pt x="55" y="68"/>
                      <a:pt x="54" y="71"/>
                      <a:pt x="46" y="74"/>
                    </a:cubicBezTo>
                    <a:cubicBezTo>
                      <a:pt x="38" y="71"/>
                      <a:pt x="37" y="68"/>
                      <a:pt x="34" y="60"/>
                    </a:cubicBezTo>
                    <a:cubicBezTo>
                      <a:pt x="33" y="50"/>
                      <a:pt x="32" y="33"/>
                      <a:pt x="22" y="48"/>
                    </a:cubicBezTo>
                    <a:cubicBezTo>
                      <a:pt x="25" y="60"/>
                      <a:pt x="23" y="53"/>
                      <a:pt x="28" y="68"/>
                    </a:cubicBezTo>
                    <a:cubicBezTo>
                      <a:pt x="29" y="70"/>
                      <a:pt x="30" y="74"/>
                      <a:pt x="30" y="74"/>
                    </a:cubicBezTo>
                    <a:cubicBezTo>
                      <a:pt x="24" y="84"/>
                      <a:pt x="22" y="93"/>
                      <a:pt x="20" y="104"/>
                    </a:cubicBezTo>
                    <a:cubicBezTo>
                      <a:pt x="17" y="103"/>
                      <a:pt x="14" y="104"/>
                      <a:pt x="12" y="102"/>
                    </a:cubicBezTo>
                    <a:cubicBezTo>
                      <a:pt x="9" y="99"/>
                      <a:pt x="8" y="90"/>
                      <a:pt x="8" y="90"/>
                    </a:cubicBezTo>
                    <a:cubicBezTo>
                      <a:pt x="13" y="75"/>
                      <a:pt x="14" y="64"/>
                      <a:pt x="0" y="54"/>
                    </a:cubicBezTo>
                    <a:cubicBezTo>
                      <a:pt x="1" y="46"/>
                      <a:pt x="1" y="38"/>
                      <a:pt x="2" y="30"/>
                    </a:cubicBezTo>
                    <a:cubicBezTo>
                      <a:pt x="2" y="27"/>
                      <a:pt x="13" y="2"/>
                      <a:pt x="8" y="18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49" name="Freeform 77"/>
              <p:cNvSpPr>
                <a:spLocks/>
              </p:cNvSpPr>
              <p:nvPr/>
            </p:nvSpPr>
            <p:spPr bwMode="ltGray">
              <a:xfrm>
                <a:off x="4632" y="569"/>
                <a:ext cx="16" cy="20"/>
              </a:xfrm>
              <a:custGeom>
                <a:avLst/>
                <a:gdLst/>
                <a:ahLst/>
                <a:cxnLst>
                  <a:cxn ang="0">
                    <a:pos x="3" y="28"/>
                  </a:cxn>
                  <a:cxn ang="0">
                    <a:pos x="13" y="0"/>
                  </a:cxn>
                  <a:cxn ang="0">
                    <a:pos x="15" y="28"/>
                  </a:cxn>
                  <a:cxn ang="0">
                    <a:pos x="37" y="38"/>
                  </a:cxn>
                  <a:cxn ang="0">
                    <a:pos x="19" y="44"/>
                  </a:cxn>
                  <a:cxn ang="0">
                    <a:pos x="5" y="58"/>
                  </a:cxn>
                  <a:cxn ang="0">
                    <a:pos x="1" y="34"/>
                  </a:cxn>
                  <a:cxn ang="0">
                    <a:pos x="3" y="28"/>
                  </a:cxn>
                </a:cxnLst>
                <a:rect l="0" t="0" r="r" b="b"/>
                <a:pathLst>
                  <a:path w="37" h="61">
                    <a:moveTo>
                      <a:pt x="3" y="28"/>
                    </a:moveTo>
                    <a:cubicBezTo>
                      <a:pt x="5" y="14"/>
                      <a:pt x="2" y="7"/>
                      <a:pt x="13" y="0"/>
                    </a:cubicBezTo>
                    <a:cubicBezTo>
                      <a:pt x="26" y="9"/>
                      <a:pt x="23" y="17"/>
                      <a:pt x="15" y="28"/>
                    </a:cubicBezTo>
                    <a:cubicBezTo>
                      <a:pt x="25" y="31"/>
                      <a:pt x="33" y="27"/>
                      <a:pt x="37" y="38"/>
                    </a:cubicBezTo>
                    <a:cubicBezTo>
                      <a:pt x="30" y="45"/>
                      <a:pt x="28" y="47"/>
                      <a:pt x="19" y="44"/>
                    </a:cubicBezTo>
                    <a:cubicBezTo>
                      <a:pt x="13" y="54"/>
                      <a:pt x="18" y="61"/>
                      <a:pt x="5" y="58"/>
                    </a:cubicBezTo>
                    <a:cubicBezTo>
                      <a:pt x="0" y="50"/>
                      <a:pt x="3" y="44"/>
                      <a:pt x="1" y="34"/>
                    </a:cubicBezTo>
                    <a:cubicBezTo>
                      <a:pt x="2" y="32"/>
                      <a:pt x="3" y="28"/>
                      <a:pt x="3" y="28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50" name="Freeform 78"/>
              <p:cNvSpPr>
                <a:spLocks/>
              </p:cNvSpPr>
              <p:nvPr/>
            </p:nvSpPr>
            <p:spPr bwMode="ltGray">
              <a:xfrm>
                <a:off x="4636" y="600"/>
                <a:ext cx="20" cy="10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29" y="0"/>
                  </a:cxn>
                  <a:cxn ang="0">
                    <a:pos x="49" y="16"/>
                  </a:cxn>
                  <a:cxn ang="0">
                    <a:pos x="35" y="14"/>
                  </a:cxn>
                  <a:cxn ang="0">
                    <a:pos x="3" y="16"/>
                  </a:cxn>
                  <a:cxn ang="0">
                    <a:pos x="7" y="0"/>
                  </a:cxn>
                </a:cxnLst>
                <a:rect l="0" t="0" r="r" b="b"/>
                <a:pathLst>
                  <a:path w="49" h="29">
                    <a:moveTo>
                      <a:pt x="7" y="0"/>
                    </a:moveTo>
                    <a:cubicBezTo>
                      <a:pt x="15" y="6"/>
                      <a:pt x="19" y="2"/>
                      <a:pt x="29" y="0"/>
                    </a:cubicBezTo>
                    <a:cubicBezTo>
                      <a:pt x="45" y="5"/>
                      <a:pt x="40" y="3"/>
                      <a:pt x="49" y="16"/>
                    </a:cubicBezTo>
                    <a:cubicBezTo>
                      <a:pt x="46" y="29"/>
                      <a:pt x="42" y="21"/>
                      <a:pt x="35" y="14"/>
                    </a:cubicBezTo>
                    <a:cubicBezTo>
                      <a:pt x="26" y="15"/>
                      <a:pt x="12" y="19"/>
                      <a:pt x="3" y="16"/>
                    </a:cubicBezTo>
                    <a:cubicBezTo>
                      <a:pt x="0" y="6"/>
                      <a:pt x="7" y="10"/>
                      <a:pt x="7" y="0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51" name="Freeform 79"/>
              <p:cNvSpPr>
                <a:spLocks/>
              </p:cNvSpPr>
              <p:nvPr/>
            </p:nvSpPr>
            <p:spPr bwMode="ltGray">
              <a:xfrm>
                <a:off x="4657" y="585"/>
                <a:ext cx="26" cy="17"/>
              </a:xfrm>
              <a:custGeom>
                <a:avLst/>
                <a:gdLst/>
                <a:ahLst/>
                <a:cxnLst>
                  <a:cxn ang="0">
                    <a:pos x="21" y="38"/>
                  </a:cxn>
                  <a:cxn ang="0">
                    <a:pos x="15" y="26"/>
                  </a:cxn>
                  <a:cxn ang="0">
                    <a:pos x="3" y="22"/>
                  </a:cxn>
                  <a:cxn ang="0">
                    <a:pos x="13" y="8"/>
                  </a:cxn>
                  <a:cxn ang="0">
                    <a:pos x="25" y="0"/>
                  </a:cxn>
                  <a:cxn ang="0">
                    <a:pos x="49" y="10"/>
                  </a:cxn>
                  <a:cxn ang="0">
                    <a:pos x="53" y="20"/>
                  </a:cxn>
                  <a:cxn ang="0">
                    <a:pos x="61" y="32"/>
                  </a:cxn>
                  <a:cxn ang="0">
                    <a:pos x="41" y="38"/>
                  </a:cxn>
                  <a:cxn ang="0">
                    <a:pos x="23" y="44"/>
                  </a:cxn>
                  <a:cxn ang="0">
                    <a:pos x="21" y="38"/>
                  </a:cxn>
                </a:cxnLst>
                <a:rect l="0" t="0" r="r" b="b"/>
                <a:pathLst>
                  <a:path w="61" h="48">
                    <a:moveTo>
                      <a:pt x="21" y="38"/>
                    </a:moveTo>
                    <a:cubicBezTo>
                      <a:pt x="19" y="34"/>
                      <a:pt x="19" y="29"/>
                      <a:pt x="15" y="26"/>
                    </a:cubicBezTo>
                    <a:cubicBezTo>
                      <a:pt x="12" y="24"/>
                      <a:pt x="3" y="22"/>
                      <a:pt x="3" y="22"/>
                    </a:cubicBezTo>
                    <a:cubicBezTo>
                      <a:pt x="0" y="12"/>
                      <a:pt x="5" y="12"/>
                      <a:pt x="13" y="8"/>
                    </a:cubicBezTo>
                    <a:cubicBezTo>
                      <a:pt x="17" y="6"/>
                      <a:pt x="25" y="0"/>
                      <a:pt x="25" y="0"/>
                    </a:cubicBezTo>
                    <a:cubicBezTo>
                      <a:pt x="37" y="2"/>
                      <a:pt x="41" y="2"/>
                      <a:pt x="49" y="10"/>
                    </a:cubicBezTo>
                    <a:cubicBezTo>
                      <a:pt x="45" y="21"/>
                      <a:pt x="46" y="12"/>
                      <a:pt x="53" y="20"/>
                    </a:cubicBezTo>
                    <a:cubicBezTo>
                      <a:pt x="56" y="24"/>
                      <a:pt x="61" y="32"/>
                      <a:pt x="61" y="32"/>
                    </a:cubicBezTo>
                    <a:cubicBezTo>
                      <a:pt x="56" y="47"/>
                      <a:pt x="53" y="42"/>
                      <a:pt x="41" y="38"/>
                    </a:cubicBezTo>
                    <a:cubicBezTo>
                      <a:pt x="27" y="47"/>
                      <a:pt x="34" y="48"/>
                      <a:pt x="23" y="44"/>
                    </a:cubicBezTo>
                    <a:cubicBezTo>
                      <a:pt x="22" y="42"/>
                      <a:pt x="21" y="38"/>
                      <a:pt x="21" y="38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52" name="Freeform 80"/>
              <p:cNvSpPr>
                <a:spLocks/>
              </p:cNvSpPr>
              <p:nvPr/>
            </p:nvSpPr>
            <p:spPr bwMode="ltGray">
              <a:xfrm>
                <a:off x="4664" y="593"/>
                <a:ext cx="122" cy="61"/>
              </a:xfrm>
              <a:custGeom>
                <a:avLst/>
                <a:gdLst/>
                <a:ahLst/>
                <a:cxnLst>
                  <a:cxn ang="0">
                    <a:pos x="46" y="28"/>
                  </a:cxn>
                  <a:cxn ang="0">
                    <a:pos x="36" y="14"/>
                  </a:cxn>
                  <a:cxn ang="0">
                    <a:pos x="26" y="30"/>
                  </a:cxn>
                  <a:cxn ang="0">
                    <a:pos x="0" y="24"/>
                  </a:cxn>
                  <a:cxn ang="0">
                    <a:pos x="10" y="42"/>
                  </a:cxn>
                  <a:cxn ang="0">
                    <a:pos x="16" y="62"/>
                  </a:cxn>
                  <a:cxn ang="0">
                    <a:pos x="24" y="48"/>
                  </a:cxn>
                  <a:cxn ang="0">
                    <a:pos x="30" y="44"/>
                  </a:cxn>
                  <a:cxn ang="0">
                    <a:pos x="48" y="56"/>
                  </a:cxn>
                  <a:cxn ang="0">
                    <a:pos x="70" y="62"/>
                  </a:cxn>
                  <a:cxn ang="0">
                    <a:pos x="88" y="72"/>
                  </a:cxn>
                  <a:cxn ang="0">
                    <a:pos x="106" y="102"/>
                  </a:cxn>
                  <a:cxn ang="0">
                    <a:pos x="104" y="122"/>
                  </a:cxn>
                  <a:cxn ang="0">
                    <a:pos x="98" y="134"/>
                  </a:cxn>
                  <a:cxn ang="0">
                    <a:pos x="122" y="128"/>
                  </a:cxn>
                  <a:cxn ang="0">
                    <a:pos x="140" y="140"/>
                  </a:cxn>
                  <a:cxn ang="0">
                    <a:pos x="168" y="148"/>
                  </a:cxn>
                  <a:cxn ang="0">
                    <a:pos x="174" y="146"/>
                  </a:cxn>
                  <a:cxn ang="0">
                    <a:pos x="168" y="134"/>
                  </a:cxn>
                  <a:cxn ang="0">
                    <a:pos x="178" y="136"/>
                  </a:cxn>
                  <a:cxn ang="0">
                    <a:pos x="186" y="118"/>
                  </a:cxn>
                  <a:cxn ang="0">
                    <a:pos x="202" y="122"/>
                  </a:cxn>
                  <a:cxn ang="0">
                    <a:pos x="214" y="130"/>
                  </a:cxn>
                  <a:cxn ang="0">
                    <a:pos x="244" y="168"/>
                  </a:cxn>
                  <a:cxn ang="0">
                    <a:pos x="262" y="178"/>
                  </a:cxn>
                  <a:cxn ang="0">
                    <a:pos x="284" y="170"/>
                  </a:cxn>
                  <a:cxn ang="0">
                    <a:pos x="268" y="160"/>
                  </a:cxn>
                  <a:cxn ang="0">
                    <a:pos x="256" y="138"/>
                  </a:cxn>
                  <a:cxn ang="0">
                    <a:pos x="250" y="132"/>
                  </a:cxn>
                  <a:cxn ang="0">
                    <a:pos x="248" y="122"/>
                  </a:cxn>
                  <a:cxn ang="0">
                    <a:pos x="236" y="116"/>
                  </a:cxn>
                  <a:cxn ang="0">
                    <a:pos x="240" y="96"/>
                  </a:cxn>
                  <a:cxn ang="0">
                    <a:pos x="220" y="86"/>
                  </a:cxn>
                  <a:cxn ang="0">
                    <a:pos x="210" y="70"/>
                  </a:cxn>
                  <a:cxn ang="0">
                    <a:pos x="190" y="54"/>
                  </a:cxn>
                  <a:cxn ang="0">
                    <a:pos x="168" y="38"/>
                  </a:cxn>
                  <a:cxn ang="0">
                    <a:pos x="156" y="34"/>
                  </a:cxn>
                  <a:cxn ang="0">
                    <a:pos x="120" y="16"/>
                  </a:cxn>
                  <a:cxn ang="0">
                    <a:pos x="102" y="4"/>
                  </a:cxn>
                  <a:cxn ang="0">
                    <a:pos x="96" y="0"/>
                  </a:cxn>
                  <a:cxn ang="0">
                    <a:pos x="70" y="10"/>
                  </a:cxn>
                  <a:cxn ang="0">
                    <a:pos x="56" y="32"/>
                  </a:cxn>
                  <a:cxn ang="0">
                    <a:pos x="46" y="28"/>
                  </a:cxn>
                </a:cxnLst>
                <a:rect l="0" t="0" r="r" b="b"/>
                <a:pathLst>
                  <a:path w="286" h="182">
                    <a:moveTo>
                      <a:pt x="46" y="28"/>
                    </a:moveTo>
                    <a:cubicBezTo>
                      <a:pt x="41" y="14"/>
                      <a:pt x="46" y="17"/>
                      <a:pt x="36" y="14"/>
                    </a:cubicBezTo>
                    <a:cubicBezTo>
                      <a:pt x="31" y="17"/>
                      <a:pt x="26" y="30"/>
                      <a:pt x="26" y="30"/>
                    </a:cubicBezTo>
                    <a:cubicBezTo>
                      <a:pt x="12" y="25"/>
                      <a:pt x="19" y="21"/>
                      <a:pt x="0" y="24"/>
                    </a:cubicBezTo>
                    <a:cubicBezTo>
                      <a:pt x="2" y="33"/>
                      <a:pt x="2" y="37"/>
                      <a:pt x="10" y="42"/>
                    </a:cubicBezTo>
                    <a:cubicBezTo>
                      <a:pt x="12" y="49"/>
                      <a:pt x="14" y="55"/>
                      <a:pt x="16" y="62"/>
                    </a:cubicBezTo>
                    <a:cubicBezTo>
                      <a:pt x="24" y="59"/>
                      <a:pt x="27" y="57"/>
                      <a:pt x="24" y="48"/>
                    </a:cubicBezTo>
                    <a:cubicBezTo>
                      <a:pt x="26" y="47"/>
                      <a:pt x="28" y="43"/>
                      <a:pt x="30" y="44"/>
                    </a:cubicBezTo>
                    <a:cubicBezTo>
                      <a:pt x="48" y="48"/>
                      <a:pt x="36" y="52"/>
                      <a:pt x="48" y="56"/>
                    </a:cubicBezTo>
                    <a:cubicBezTo>
                      <a:pt x="74" y="65"/>
                      <a:pt x="47" y="56"/>
                      <a:pt x="70" y="62"/>
                    </a:cubicBezTo>
                    <a:cubicBezTo>
                      <a:pt x="77" y="64"/>
                      <a:pt x="88" y="72"/>
                      <a:pt x="88" y="72"/>
                    </a:cubicBezTo>
                    <a:cubicBezTo>
                      <a:pt x="96" y="84"/>
                      <a:pt x="102" y="87"/>
                      <a:pt x="106" y="102"/>
                    </a:cubicBezTo>
                    <a:cubicBezTo>
                      <a:pt x="105" y="109"/>
                      <a:pt x="106" y="115"/>
                      <a:pt x="104" y="122"/>
                    </a:cubicBezTo>
                    <a:cubicBezTo>
                      <a:pt x="103" y="126"/>
                      <a:pt x="94" y="132"/>
                      <a:pt x="98" y="134"/>
                    </a:cubicBezTo>
                    <a:cubicBezTo>
                      <a:pt x="106" y="137"/>
                      <a:pt x="122" y="128"/>
                      <a:pt x="122" y="128"/>
                    </a:cubicBezTo>
                    <a:cubicBezTo>
                      <a:pt x="130" y="131"/>
                      <a:pt x="133" y="135"/>
                      <a:pt x="140" y="140"/>
                    </a:cubicBezTo>
                    <a:cubicBezTo>
                      <a:pt x="148" y="145"/>
                      <a:pt x="159" y="145"/>
                      <a:pt x="168" y="148"/>
                    </a:cubicBezTo>
                    <a:cubicBezTo>
                      <a:pt x="170" y="147"/>
                      <a:pt x="173" y="148"/>
                      <a:pt x="174" y="146"/>
                    </a:cubicBezTo>
                    <a:cubicBezTo>
                      <a:pt x="176" y="142"/>
                      <a:pt x="164" y="136"/>
                      <a:pt x="168" y="134"/>
                    </a:cubicBezTo>
                    <a:cubicBezTo>
                      <a:pt x="171" y="132"/>
                      <a:pt x="175" y="135"/>
                      <a:pt x="178" y="136"/>
                    </a:cubicBezTo>
                    <a:cubicBezTo>
                      <a:pt x="182" y="131"/>
                      <a:pt x="186" y="118"/>
                      <a:pt x="186" y="118"/>
                    </a:cubicBezTo>
                    <a:cubicBezTo>
                      <a:pt x="189" y="119"/>
                      <a:pt x="199" y="120"/>
                      <a:pt x="202" y="122"/>
                    </a:cubicBezTo>
                    <a:cubicBezTo>
                      <a:pt x="206" y="124"/>
                      <a:pt x="214" y="130"/>
                      <a:pt x="214" y="130"/>
                    </a:cubicBezTo>
                    <a:cubicBezTo>
                      <a:pt x="224" y="145"/>
                      <a:pt x="228" y="158"/>
                      <a:pt x="244" y="168"/>
                    </a:cubicBezTo>
                    <a:cubicBezTo>
                      <a:pt x="250" y="172"/>
                      <a:pt x="262" y="178"/>
                      <a:pt x="262" y="178"/>
                    </a:cubicBezTo>
                    <a:cubicBezTo>
                      <a:pt x="265" y="178"/>
                      <a:pt x="286" y="182"/>
                      <a:pt x="284" y="170"/>
                    </a:cubicBezTo>
                    <a:cubicBezTo>
                      <a:pt x="283" y="164"/>
                      <a:pt x="268" y="160"/>
                      <a:pt x="268" y="160"/>
                    </a:cubicBezTo>
                    <a:cubicBezTo>
                      <a:pt x="261" y="150"/>
                      <a:pt x="270" y="143"/>
                      <a:pt x="256" y="138"/>
                    </a:cubicBezTo>
                    <a:cubicBezTo>
                      <a:pt x="254" y="136"/>
                      <a:pt x="251" y="135"/>
                      <a:pt x="250" y="132"/>
                    </a:cubicBezTo>
                    <a:cubicBezTo>
                      <a:pt x="248" y="129"/>
                      <a:pt x="250" y="125"/>
                      <a:pt x="248" y="122"/>
                    </a:cubicBezTo>
                    <a:cubicBezTo>
                      <a:pt x="246" y="118"/>
                      <a:pt x="240" y="118"/>
                      <a:pt x="236" y="116"/>
                    </a:cubicBezTo>
                    <a:cubicBezTo>
                      <a:pt x="230" y="107"/>
                      <a:pt x="227" y="100"/>
                      <a:pt x="240" y="96"/>
                    </a:cubicBezTo>
                    <a:cubicBezTo>
                      <a:pt x="236" y="83"/>
                      <a:pt x="236" y="84"/>
                      <a:pt x="220" y="86"/>
                    </a:cubicBezTo>
                    <a:cubicBezTo>
                      <a:pt x="209" y="82"/>
                      <a:pt x="208" y="82"/>
                      <a:pt x="210" y="70"/>
                    </a:cubicBezTo>
                    <a:cubicBezTo>
                      <a:pt x="207" y="60"/>
                      <a:pt x="199" y="57"/>
                      <a:pt x="190" y="54"/>
                    </a:cubicBezTo>
                    <a:cubicBezTo>
                      <a:pt x="181" y="45"/>
                      <a:pt x="181" y="42"/>
                      <a:pt x="168" y="38"/>
                    </a:cubicBezTo>
                    <a:cubicBezTo>
                      <a:pt x="164" y="37"/>
                      <a:pt x="156" y="34"/>
                      <a:pt x="156" y="34"/>
                    </a:cubicBezTo>
                    <a:cubicBezTo>
                      <a:pt x="146" y="24"/>
                      <a:pt x="134" y="21"/>
                      <a:pt x="120" y="16"/>
                    </a:cubicBezTo>
                    <a:cubicBezTo>
                      <a:pt x="113" y="14"/>
                      <a:pt x="108" y="8"/>
                      <a:pt x="102" y="4"/>
                    </a:cubicBezTo>
                    <a:cubicBezTo>
                      <a:pt x="100" y="3"/>
                      <a:pt x="96" y="0"/>
                      <a:pt x="96" y="0"/>
                    </a:cubicBezTo>
                    <a:cubicBezTo>
                      <a:pt x="83" y="2"/>
                      <a:pt x="79" y="1"/>
                      <a:pt x="70" y="10"/>
                    </a:cubicBezTo>
                    <a:cubicBezTo>
                      <a:pt x="67" y="19"/>
                      <a:pt x="63" y="27"/>
                      <a:pt x="56" y="32"/>
                    </a:cubicBezTo>
                    <a:cubicBezTo>
                      <a:pt x="49" y="30"/>
                      <a:pt x="52" y="31"/>
                      <a:pt x="46" y="28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53" name="Freeform 81"/>
              <p:cNvSpPr>
                <a:spLocks/>
              </p:cNvSpPr>
              <p:nvPr/>
            </p:nvSpPr>
            <p:spPr bwMode="ltGray">
              <a:xfrm>
                <a:off x="4770" y="599"/>
                <a:ext cx="33" cy="26"/>
              </a:xfrm>
              <a:custGeom>
                <a:avLst/>
                <a:gdLst/>
                <a:ahLst/>
                <a:cxnLst>
                  <a:cxn ang="0">
                    <a:pos x="1" y="58"/>
                  </a:cxn>
                  <a:cxn ang="0">
                    <a:pos x="27" y="60"/>
                  </a:cxn>
                  <a:cxn ang="0">
                    <a:pos x="45" y="48"/>
                  </a:cxn>
                  <a:cxn ang="0">
                    <a:pos x="57" y="30"/>
                  </a:cxn>
                  <a:cxn ang="0">
                    <a:pos x="43" y="14"/>
                  </a:cxn>
                  <a:cxn ang="0">
                    <a:pos x="43" y="4"/>
                  </a:cxn>
                  <a:cxn ang="0">
                    <a:pos x="71" y="26"/>
                  </a:cxn>
                  <a:cxn ang="0">
                    <a:pos x="67" y="54"/>
                  </a:cxn>
                  <a:cxn ang="0">
                    <a:pos x="33" y="78"/>
                  </a:cxn>
                  <a:cxn ang="0">
                    <a:pos x="9" y="66"/>
                  </a:cxn>
                  <a:cxn ang="0">
                    <a:pos x="3" y="62"/>
                  </a:cxn>
                  <a:cxn ang="0">
                    <a:pos x="1" y="58"/>
                  </a:cxn>
                </a:cxnLst>
                <a:rect l="0" t="0" r="r" b="b"/>
                <a:pathLst>
                  <a:path w="78" h="78">
                    <a:moveTo>
                      <a:pt x="1" y="58"/>
                    </a:moveTo>
                    <a:cubicBezTo>
                      <a:pt x="6" y="44"/>
                      <a:pt x="18" y="57"/>
                      <a:pt x="27" y="60"/>
                    </a:cubicBezTo>
                    <a:cubicBezTo>
                      <a:pt x="35" y="57"/>
                      <a:pt x="38" y="52"/>
                      <a:pt x="45" y="48"/>
                    </a:cubicBezTo>
                    <a:cubicBezTo>
                      <a:pt x="48" y="40"/>
                      <a:pt x="51" y="36"/>
                      <a:pt x="57" y="30"/>
                    </a:cubicBezTo>
                    <a:cubicBezTo>
                      <a:pt x="55" y="23"/>
                      <a:pt x="43" y="14"/>
                      <a:pt x="43" y="14"/>
                    </a:cubicBezTo>
                    <a:cubicBezTo>
                      <a:pt x="33" y="0"/>
                      <a:pt x="30" y="1"/>
                      <a:pt x="43" y="4"/>
                    </a:cubicBezTo>
                    <a:cubicBezTo>
                      <a:pt x="54" y="11"/>
                      <a:pt x="58" y="22"/>
                      <a:pt x="71" y="26"/>
                    </a:cubicBezTo>
                    <a:cubicBezTo>
                      <a:pt x="78" y="37"/>
                      <a:pt x="78" y="46"/>
                      <a:pt x="67" y="54"/>
                    </a:cubicBezTo>
                    <a:cubicBezTo>
                      <a:pt x="51" y="49"/>
                      <a:pt x="53" y="71"/>
                      <a:pt x="33" y="78"/>
                    </a:cubicBezTo>
                    <a:cubicBezTo>
                      <a:pt x="16" y="72"/>
                      <a:pt x="25" y="76"/>
                      <a:pt x="9" y="66"/>
                    </a:cubicBezTo>
                    <a:cubicBezTo>
                      <a:pt x="7" y="65"/>
                      <a:pt x="3" y="62"/>
                      <a:pt x="3" y="62"/>
                    </a:cubicBezTo>
                    <a:cubicBezTo>
                      <a:pt x="0" y="54"/>
                      <a:pt x="13" y="42"/>
                      <a:pt x="1" y="58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54" name="Freeform 82"/>
              <p:cNvSpPr>
                <a:spLocks/>
              </p:cNvSpPr>
              <p:nvPr/>
            </p:nvSpPr>
            <p:spPr bwMode="ltGray">
              <a:xfrm>
                <a:off x="4840" y="544"/>
                <a:ext cx="8" cy="6"/>
              </a:xfrm>
              <a:custGeom>
                <a:avLst/>
                <a:gdLst/>
                <a:ahLst/>
                <a:cxnLst>
                  <a:cxn ang="0">
                    <a:pos x="3" y="4"/>
                  </a:cxn>
                  <a:cxn ang="0">
                    <a:pos x="3" y="14"/>
                  </a:cxn>
                  <a:cxn ang="0">
                    <a:pos x="3" y="4"/>
                  </a:cxn>
                </a:cxnLst>
                <a:rect l="0" t="0" r="r" b="b"/>
                <a:pathLst>
                  <a:path w="17" h="18">
                    <a:moveTo>
                      <a:pt x="3" y="4"/>
                    </a:moveTo>
                    <a:cubicBezTo>
                      <a:pt x="17" y="7"/>
                      <a:pt x="16" y="18"/>
                      <a:pt x="3" y="14"/>
                    </a:cubicBezTo>
                    <a:cubicBezTo>
                      <a:pt x="0" y="6"/>
                      <a:pt x="7" y="0"/>
                      <a:pt x="3" y="4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55" name="Freeform 83"/>
              <p:cNvSpPr>
                <a:spLocks/>
              </p:cNvSpPr>
              <p:nvPr/>
            </p:nvSpPr>
            <p:spPr bwMode="ltGray">
              <a:xfrm>
                <a:off x="4747" y="494"/>
                <a:ext cx="8" cy="5"/>
              </a:xfrm>
              <a:custGeom>
                <a:avLst/>
                <a:gdLst/>
                <a:ahLst/>
                <a:cxnLst>
                  <a:cxn ang="0">
                    <a:pos x="7" y="12"/>
                  </a:cxn>
                  <a:cxn ang="0">
                    <a:pos x="17" y="2"/>
                  </a:cxn>
                  <a:cxn ang="0">
                    <a:pos x="9" y="12"/>
                  </a:cxn>
                  <a:cxn ang="0">
                    <a:pos x="7" y="12"/>
                  </a:cxn>
                </a:cxnLst>
                <a:rect l="0" t="0" r="r" b="b"/>
                <a:pathLst>
                  <a:path w="20" h="15">
                    <a:moveTo>
                      <a:pt x="7" y="12"/>
                    </a:moveTo>
                    <a:cubicBezTo>
                      <a:pt x="0" y="1"/>
                      <a:pt x="6" y="0"/>
                      <a:pt x="17" y="2"/>
                    </a:cubicBezTo>
                    <a:cubicBezTo>
                      <a:pt x="20" y="10"/>
                      <a:pt x="18" y="15"/>
                      <a:pt x="9" y="12"/>
                    </a:cubicBezTo>
                    <a:cubicBezTo>
                      <a:pt x="4" y="4"/>
                      <a:pt x="4" y="4"/>
                      <a:pt x="7" y="12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56" name="Freeform 84"/>
              <p:cNvSpPr>
                <a:spLocks/>
              </p:cNvSpPr>
              <p:nvPr/>
            </p:nvSpPr>
            <p:spPr bwMode="ltGray">
              <a:xfrm>
                <a:off x="4676" y="536"/>
                <a:ext cx="8" cy="5"/>
              </a:xfrm>
              <a:custGeom>
                <a:avLst/>
                <a:gdLst/>
                <a:ahLst/>
                <a:cxnLst>
                  <a:cxn ang="0">
                    <a:pos x="7" y="12"/>
                  </a:cxn>
                  <a:cxn ang="0">
                    <a:pos x="15" y="2"/>
                  </a:cxn>
                  <a:cxn ang="0">
                    <a:pos x="15" y="14"/>
                  </a:cxn>
                  <a:cxn ang="0">
                    <a:pos x="7" y="12"/>
                  </a:cxn>
                </a:cxnLst>
                <a:rect l="0" t="0" r="r" b="b"/>
                <a:pathLst>
                  <a:path w="20" h="15">
                    <a:moveTo>
                      <a:pt x="7" y="12"/>
                    </a:moveTo>
                    <a:cubicBezTo>
                      <a:pt x="0" y="2"/>
                      <a:pt x="3" y="0"/>
                      <a:pt x="15" y="2"/>
                    </a:cubicBezTo>
                    <a:cubicBezTo>
                      <a:pt x="16" y="4"/>
                      <a:pt x="20" y="12"/>
                      <a:pt x="15" y="14"/>
                    </a:cubicBezTo>
                    <a:cubicBezTo>
                      <a:pt x="12" y="15"/>
                      <a:pt x="7" y="12"/>
                      <a:pt x="7" y="12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57" name="Freeform 85"/>
              <p:cNvSpPr>
                <a:spLocks/>
              </p:cNvSpPr>
              <p:nvPr/>
            </p:nvSpPr>
            <p:spPr bwMode="ltGray">
              <a:xfrm>
                <a:off x="4598" y="523"/>
                <a:ext cx="34" cy="27"/>
              </a:xfrm>
              <a:custGeom>
                <a:avLst/>
                <a:gdLst/>
                <a:ahLst/>
                <a:cxnLst>
                  <a:cxn ang="0">
                    <a:pos x="0" y="50"/>
                  </a:cxn>
                  <a:cxn ang="0">
                    <a:pos x="14" y="24"/>
                  </a:cxn>
                  <a:cxn ang="0">
                    <a:pos x="26" y="20"/>
                  </a:cxn>
                  <a:cxn ang="0">
                    <a:pos x="48" y="18"/>
                  </a:cxn>
                  <a:cxn ang="0">
                    <a:pos x="58" y="0"/>
                  </a:cxn>
                  <a:cxn ang="0">
                    <a:pos x="80" y="40"/>
                  </a:cxn>
                  <a:cxn ang="0">
                    <a:pos x="70" y="56"/>
                  </a:cxn>
                  <a:cxn ang="0">
                    <a:pos x="54" y="62"/>
                  </a:cxn>
                  <a:cxn ang="0">
                    <a:pos x="48" y="80"/>
                  </a:cxn>
                  <a:cxn ang="0">
                    <a:pos x="32" y="68"/>
                  </a:cxn>
                  <a:cxn ang="0">
                    <a:pos x="38" y="52"/>
                  </a:cxn>
                  <a:cxn ang="0">
                    <a:pos x="30" y="28"/>
                  </a:cxn>
                  <a:cxn ang="0">
                    <a:pos x="20" y="48"/>
                  </a:cxn>
                  <a:cxn ang="0">
                    <a:pos x="8" y="56"/>
                  </a:cxn>
                  <a:cxn ang="0">
                    <a:pos x="0" y="50"/>
                  </a:cxn>
                </a:cxnLst>
                <a:rect l="0" t="0" r="r" b="b"/>
                <a:pathLst>
                  <a:path w="80" h="80">
                    <a:moveTo>
                      <a:pt x="0" y="50"/>
                    </a:moveTo>
                    <a:cubicBezTo>
                      <a:pt x="1" y="47"/>
                      <a:pt x="12" y="25"/>
                      <a:pt x="14" y="24"/>
                    </a:cubicBezTo>
                    <a:cubicBezTo>
                      <a:pt x="17" y="22"/>
                      <a:pt x="26" y="20"/>
                      <a:pt x="26" y="20"/>
                    </a:cubicBezTo>
                    <a:cubicBezTo>
                      <a:pt x="34" y="23"/>
                      <a:pt x="40" y="21"/>
                      <a:pt x="48" y="18"/>
                    </a:cubicBezTo>
                    <a:cubicBezTo>
                      <a:pt x="52" y="12"/>
                      <a:pt x="54" y="6"/>
                      <a:pt x="58" y="0"/>
                    </a:cubicBezTo>
                    <a:cubicBezTo>
                      <a:pt x="70" y="4"/>
                      <a:pt x="76" y="28"/>
                      <a:pt x="80" y="40"/>
                    </a:cubicBezTo>
                    <a:cubicBezTo>
                      <a:pt x="75" y="54"/>
                      <a:pt x="80" y="50"/>
                      <a:pt x="70" y="56"/>
                    </a:cubicBezTo>
                    <a:cubicBezTo>
                      <a:pt x="61" y="53"/>
                      <a:pt x="59" y="54"/>
                      <a:pt x="54" y="62"/>
                    </a:cubicBezTo>
                    <a:cubicBezTo>
                      <a:pt x="57" y="71"/>
                      <a:pt x="56" y="75"/>
                      <a:pt x="48" y="80"/>
                    </a:cubicBezTo>
                    <a:cubicBezTo>
                      <a:pt x="40" y="77"/>
                      <a:pt x="39" y="72"/>
                      <a:pt x="32" y="68"/>
                    </a:cubicBezTo>
                    <a:cubicBezTo>
                      <a:pt x="26" y="59"/>
                      <a:pt x="30" y="57"/>
                      <a:pt x="38" y="52"/>
                    </a:cubicBezTo>
                    <a:cubicBezTo>
                      <a:pt x="41" y="42"/>
                      <a:pt x="39" y="34"/>
                      <a:pt x="30" y="28"/>
                    </a:cubicBezTo>
                    <a:cubicBezTo>
                      <a:pt x="20" y="31"/>
                      <a:pt x="30" y="40"/>
                      <a:pt x="20" y="48"/>
                    </a:cubicBezTo>
                    <a:cubicBezTo>
                      <a:pt x="16" y="51"/>
                      <a:pt x="8" y="56"/>
                      <a:pt x="8" y="56"/>
                    </a:cubicBezTo>
                    <a:cubicBezTo>
                      <a:pt x="2" y="50"/>
                      <a:pt x="5" y="50"/>
                      <a:pt x="0" y="50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58" name="Freeform 86"/>
              <p:cNvSpPr>
                <a:spLocks/>
              </p:cNvSpPr>
              <p:nvPr/>
            </p:nvSpPr>
            <p:spPr bwMode="ltGray">
              <a:xfrm>
                <a:off x="4587" y="466"/>
                <a:ext cx="40" cy="58"/>
              </a:xfrm>
              <a:custGeom>
                <a:avLst/>
                <a:gdLst/>
                <a:ahLst/>
                <a:cxnLst>
                  <a:cxn ang="0">
                    <a:pos x="14" y="96"/>
                  </a:cxn>
                  <a:cxn ang="0">
                    <a:pos x="26" y="128"/>
                  </a:cxn>
                  <a:cxn ang="0">
                    <a:pos x="32" y="108"/>
                  </a:cxn>
                  <a:cxn ang="0">
                    <a:pos x="52" y="100"/>
                  </a:cxn>
                  <a:cxn ang="0">
                    <a:pos x="46" y="124"/>
                  </a:cxn>
                  <a:cxn ang="0">
                    <a:pos x="66" y="126"/>
                  </a:cxn>
                  <a:cxn ang="0">
                    <a:pos x="76" y="142"/>
                  </a:cxn>
                  <a:cxn ang="0">
                    <a:pos x="58" y="148"/>
                  </a:cxn>
                  <a:cxn ang="0">
                    <a:pos x="74" y="174"/>
                  </a:cxn>
                  <a:cxn ang="0">
                    <a:pos x="84" y="154"/>
                  </a:cxn>
                  <a:cxn ang="0">
                    <a:pos x="82" y="112"/>
                  </a:cxn>
                  <a:cxn ang="0">
                    <a:pos x="60" y="106"/>
                  </a:cxn>
                  <a:cxn ang="0">
                    <a:pos x="50" y="82"/>
                  </a:cxn>
                  <a:cxn ang="0">
                    <a:pos x="34" y="82"/>
                  </a:cxn>
                  <a:cxn ang="0">
                    <a:pos x="30" y="70"/>
                  </a:cxn>
                  <a:cxn ang="0">
                    <a:pos x="42" y="42"/>
                  </a:cxn>
                  <a:cxn ang="0">
                    <a:pos x="30" y="0"/>
                  </a:cxn>
                  <a:cxn ang="0">
                    <a:pos x="18" y="22"/>
                  </a:cxn>
                  <a:cxn ang="0">
                    <a:pos x="4" y="46"/>
                  </a:cxn>
                  <a:cxn ang="0">
                    <a:pos x="14" y="76"/>
                  </a:cxn>
                  <a:cxn ang="0">
                    <a:pos x="14" y="96"/>
                  </a:cxn>
                </a:cxnLst>
                <a:rect l="0" t="0" r="r" b="b"/>
                <a:pathLst>
                  <a:path w="94" h="174">
                    <a:moveTo>
                      <a:pt x="14" y="96"/>
                    </a:moveTo>
                    <a:cubicBezTo>
                      <a:pt x="11" y="109"/>
                      <a:pt x="15" y="120"/>
                      <a:pt x="26" y="128"/>
                    </a:cubicBezTo>
                    <a:cubicBezTo>
                      <a:pt x="34" y="120"/>
                      <a:pt x="35" y="119"/>
                      <a:pt x="32" y="108"/>
                    </a:cubicBezTo>
                    <a:cubicBezTo>
                      <a:pt x="35" y="92"/>
                      <a:pt x="39" y="92"/>
                      <a:pt x="52" y="100"/>
                    </a:cubicBezTo>
                    <a:cubicBezTo>
                      <a:pt x="59" y="110"/>
                      <a:pt x="49" y="114"/>
                      <a:pt x="46" y="124"/>
                    </a:cubicBezTo>
                    <a:cubicBezTo>
                      <a:pt x="50" y="137"/>
                      <a:pt x="57" y="129"/>
                      <a:pt x="66" y="126"/>
                    </a:cubicBezTo>
                    <a:cubicBezTo>
                      <a:pt x="77" y="129"/>
                      <a:pt x="79" y="131"/>
                      <a:pt x="76" y="142"/>
                    </a:cubicBezTo>
                    <a:cubicBezTo>
                      <a:pt x="67" y="139"/>
                      <a:pt x="65" y="141"/>
                      <a:pt x="58" y="148"/>
                    </a:cubicBezTo>
                    <a:cubicBezTo>
                      <a:pt x="60" y="160"/>
                      <a:pt x="62" y="170"/>
                      <a:pt x="74" y="174"/>
                    </a:cubicBezTo>
                    <a:cubicBezTo>
                      <a:pt x="77" y="165"/>
                      <a:pt x="74" y="157"/>
                      <a:pt x="84" y="154"/>
                    </a:cubicBezTo>
                    <a:cubicBezTo>
                      <a:pt x="91" y="143"/>
                      <a:pt x="94" y="122"/>
                      <a:pt x="82" y="112"/>
                    </a:cubicBezTo>
                    <a:cubicBezTo>
                      <a:pt x="77" y="108"/>
                      <a:pt x="66" y="108"/>
                      <a:pt x="60" y="106"/>
                    </a:cubicBezTo>
                    <a:cubicBezTo>
                      <a:pt x="65" y="92"/>
                      <a:pt x="66" y="87"/>
                      <a:pt x="50" y="82"/>
                    </a:cubicBezTo>
                    <a:cubicBezTo>
                      <a:pt x="48" y="82"/>
                      <a:pt x="37" y="86"/>
                      <a:pt x="34" y="82"/>
                    </a:cubicBezTo>
                    <a:cubicBezTo>
                      <a:pt x="32" y="79"/>
                      <a:pt x="30" y="70"/>
                      <a:pt x="30" y="70"/>
                    </a:cubicBezTo>
                    <a:cubicBezTo>
                      <a:pt x="32" y="54"/>
                      <a:pt x="32" y="52"/>
                      <a:pt x="42" y="42"/>
                    </a:cubicBezTo>
                    <a:cubicBezTo>
                      <a:pt x="41" y="30"/>
                      <a:pt x="45" y="5"/>
                      <a:pt x="30" y="0"/>
                    </a:cubicBezTo>
                    <a:cubicBezTo>
                      <a:pt x="14" y="4"/>
                      <a:pt x="16" y="4"/>
                      <a:pt x="18" y="22"/>
                    </a:cubicBezTo>
                    <a:cubicBezTo>
                      <a:pt x="16" y="39"/>
                      <a:pt x="15" y="35"/>
                      <a:pt x="4" y="46"/>
                    </a:cubicBezTo>
                    <a:cubicBezTo>
                      <a:pt x="0" y="59"/>
                      <a:pt x="5" y="67"/>
                      <a:pt x="14" y="76"/>
                    </a:cubicBezTo>
                    <a:cubicBezTo>
                      <a:pt x="15" y="80"/>
                      <a:pt x="17" y="93"/>
                      <a:pt x="14" y="96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59" name="Freeform 87"/>
              <p:cNvSpPr>
                <a:spLocks/>
              </p:cNvSpPr>
              <p:nvPr/>
            </p:nvSpPr>
            <p:spPr bwMode="ltGray">
              <a:xfrm>
                <a:off x="4597" y="508"/>
                <a:ext cx="14" cy="17"/>
              </a:xfrm>
              <a:custGeom>
                <a:avLst/>
                <a:gdLst/>
                <a:ahLst/>
                <a:cxnLst>
                  <a:cxn ang="0">
                    <a:pos x="6" y="24"/>
                  </a:cxn>
                  <a:cxn ang="0">
                    <a:pos x="12" y="0"/>
                  </a:cxn>
                  <a:cxn ang="0">
                    <a:pos x="20" y="16"/>
                  </a:cxn>
                  <a:cxn ang="0">
                    <a:pos x="22" y="24"/>
                  </a:cxn>
                  <a:cxn ang="0">
                    <a:pos x="28" y="26"/>
                  </a:cxn>
                  <a:cxn ang="0">
                    <a:pos x="32" y="38"/>
                  </a:cxn>
                  <a:cxn ang="0">
                    <a:pos x="18" y="50"/>
                  </a:cxn>
                  <a:cxn ang="0">
                    <a:pos x="6" y="24"/>
                  </a:cxn>
                </a:cxnLst>
                <a:rect l="0" t="0" r="r" b="b"/>
                <a:pathLst>
                  <a:path w="32" h="50">
                    <a:moveTo>
                      <a:pt x="6" y="24"/>
                    </a:moveTo>
                    <a:cubicBezTo>
                      <a:pt x="0" y="15"/>
                      <a:pt x="3" y="6"/>
                      <a:pt x="12" y="0"/>
                    </a:cubicBezTo>
                    <a:cubicBezTo>
                      <a:pt x="23" y="3"/>
                      <a:pt x="23" y="5"/>
                      <a:pt x="20" y="16"/>
                    </a:cubicBezTo>
                    <a:cubicBezTo>
                      <a:pt x="21" y="19"/>
                      <a:pt x="20" y="22"/>
                      <a:pt x="22" y="24"/>
                    </a:cubicBezTo>
                    <a:cubicBezTo>
                      <a:pt x="23" y="26"/>
                      <a:pt x="27" y="24"/>
                      <a:pt x="28" y="26"/>
                    </a:cubicBezTo>
                    <a:cubicBezTo>
                      <a:pt x="30" y="29"/>
                      <a:pt x="32" y="38"/>
                      <a:pt x="32" y="38"/>
                    </a:cubicBezTo>
                    <a:cubicBezTo>
                      <a:pt x="29" y="46"/>
                      <a:pt x="26" y="47"/>
                      <a:pt x="18" y="50"/>
                    </a:cubicBezTo>
                    <a:cubicBezTo>
                      <a:pt x="12" y="41"/>
                      <a:pt x="18" y="24"/>
                      <a:pt x="6" y="24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60" name="Freeform 88"/>
              <p:cNvSpPr>
                <a:spLocks/>
              </p:cNvSpPr>
              <p:nvPr/>
            </p:nvSpPr>
            <p:spPr bwMode="ltGray">
              <a:xfrm>
                <a:off x="4569" y="512"/>
                <a:ext cx="19" cy="17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22" y="20"/>
                  </a:cxn>
                  <a:cxn ang="0">
                    <a:pos x="36" y="0"/>
                  </a:cxn>
                  <a:cxn ang="0">
                    <a:pos x="24" y="28"/>
                  </a:cxn>
                  <a:cxn ang="0">
                    <a:pos x="2" y="50"/>
                  </a:cxn>
                  <a:cxn ang="0">
                    <a:pos x="0" y="44"/>
                  </a:cxn>
                </a:cxnLst>
                <a:rect l="0" t="0" r="r" b="b"/>
                <a:pathLst>
                  <a:path w="43" h="50">
                    <a:moveTo>
                      <a:pt x="0" y="44"/>
                    </a:moveTo>
                    <a:cubicBezTo>
                      <a:pt x="6" y="38"/>
                      <a:pt x="18" y="29"/>
                      <a:pt x="22" y="20"/>
                    </a:cubicBezTo>
                    <a:cubicBezTo>
                      <a:pt x="27" y="10"/>
                      <a:pt x="25" y="4"/>
                      <a:pt x="36" y="0"/>
                    </a:cubicBezTo>
                    <a:cubicBezTo>
                      <a:pt x="43" y="11"/>
                      <a:pt x="36" y="24"/>
                      <a:pt x="24" y="28"/>
                    </a:cubicBezTo>
                    <a:cubicBezTo>
                      <a:pt x="21" y="38"/>
                      <a:pt x="12" y="47"/>
                      <a:pt x="2" y="50"/>
                    </a:cubicBezTo>
                    <a:cubicBezTo>
                      <a:pt x="1" y="48"/>
                      <a:pt x="0" y="44"/>
                      <a:pt x="0" y="44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61" name="Freeform 89"/>
              <p:cNvSpPr>
                <a:spLocks/>
              </p:cNvSpPr>
              <p:nvPr/>
            </p:nvSpPr>
            <p:spPr bwMode="ltGray">
              <a:xfrm>
                <a:off x="4784" y="275"/>
                <a:ext cx="18" cy="10"/>
              </a:xfrm>
              <a:custGeom>
                <a:avLst/>
                <a:gdLst/>
                <a:ahLst/>
                <a:cxnLst>
                  <a:cxn ang="0">
                    <a:pos x="0" y="25"/>
                  </a:cxn>
                  <a:cxn ang="0">
                    <a:pos x="12" y="29"/>
                  </a:cxn>
                  <a:cxn ang="0">
                    <a:pos x="0" y="25"/>
                  </a:cxn>
                </a:cxnLst>
                <a:rect l="0" t="0" r="r" b="b"/>
                <a:pathLst>
                  <a:path w="41" h="29">
                    <a:moveTo>
                      <a:pt x="0" y="25"/>
                    </a:moveTo>
                    <a:cubicBezTo>
                      <a:pt x="10" y="11"/>
                      <a:pt x="41" y="0"/>
                      <a:pt x="12" y="29"/>
                    </a:cubicBezTo>
                    <a:cubicBezTo>
                      <a:pt x="8" y="28"/>
                      <a:pt x="0" y="25"/>
                      <a:pt x="0" y="25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62" name="Freeform 90"/>
              <p:cNvSpPr>
                <a:spLocks/>
              </p:cNvSpPr>
              <p:nvPr/>
            </p:nvSpPr>
            <p:spPr bwMode="ltGray">
              <a:xfrm>
                <a:off x="4293" y="246"/>
                <a:ext cx="438" cy="152"/>
              </a:xfrm>
              <a:custGeom>
                <a:avLst/>
                <a:gdLst/>
                <a:ahLst/>
                <a:cxnLst>
                  <a:cxn ang="0">
                    <a:pos x="73" y="1"/>
                  </a:cxn>
                  <a:cxn ang="0">
                    <a:pos x="438" y="0"/>
                  </a:cxn>
                  <a:cxn ang="0">
                    <a:pos x="416" y="54"/>
                  </a:cxn>
                  <a:cxn ang="0">
                    <a:pos x="397" y="68"/>
                  </a:cxn>
                  <a:cxn ang="0">
                    <a:pos x="392" y="70"/>
                  </a:cxn>
                  <a:cxn ang="0">
                    <a:pos x="375" y="73"/>
                  </a:cxn>
                  <a:cxn ang="0">
                    <a:pos x="361" y="88"/>
                  </a:cxn>
                  <a:cxn ang="0">
                    <a:pos x="362" y="99"/>
                  </a:cxn>
                  <a:cxn ang="0">
                    <a:pos x="364" y="107"/>
                  </a:cxn>
                  <a:cxn ang="0">
                    <a:pos x="366" y="113"/>
                  </a:cxn>
                  <a:cxn ang="0">
                    <a:pos x="362" y="122"/>
                  </a:cxn>
                  <a:cxn ang="0">
                    <a:pos x="351" y="120"/>
                  </a:cxn>
                  <a:cxn ang="0">
                    <a:pos x="342" y="129"/>
                  </a:cxn>
                  <a:cxn ang="0">
                    <a:pos x="347" y="105"/>
                  </a:cxn>
                  <a:cxn ang="0">
                    <a:pos x="338" y="100"/>
                  </a:cxn>
                  <a:cxn ang="0">
                    <a:pos x="344" y="93"/>
                  </a:cxn>
                  <a:cxn ang="0">
                    <a:pos x="342" y="89"/>
                  </a:cxn>
                  <a:cxn ang="0">
                    <a:pos x="320" y="94"/>
                  </a:cxn>
                  <a:cxn ang="0">
                    <a:pos x="317" y="85"/>
                  </a:cxn>
                  <a:cxn ang="0">
                    <a:pos x="297" y="94"/>
                  </a:cxn>
                  <a:cxn ang="0">
                    <a:pos x="320" y="103"/>
                  </a:cxn>
                  <a:cxn ang="0">
                    <a:pos x="305" y="117"/>
                  </a:cxn>
                  <a:cxn ang="0">
                    <a:pos x="311" y="126"/>
                  </a:cxn>
                  <a:cxn ang="0">
                    <a:pos x="315" y="138"/>
                  </a:cxn>
                  <a:cxn ang="0">
                    <a:pos x="309" y="139"/>
                  </a:cxn>
                  <a:cxn ang="0">
                    <a:pos x="314" y="144"/>
                  </a:cxn>
                  <a:cxn ang="0">
                    <a:pos x="307" y="152"/>
                  </a:cxn>
                  <a:cxn ang="0">
                    <a:pos x="0" y="149"/>
                  </a:cxn>
                  <a:cxn ang="0">
                    <a:pos x="73" y="1"/>
                  </a:cxn>
                </a:cxnLst>
                <a:rect l="0" t="0" r="r" b="b"/>
                <a:pathLst>
                  <a:path w="438" h="152">
                    <a:moveTo>
                      <a:pt x="73" y="1"/>
                    </a:moveTo>
                    <a:lnTo>
                      <a:pt x="438" y="0"/>
                    </a:lnTo>
                    <a:cubicBezTo>
                      <a:pt x="432" y="15"/>
                      <a:pt x="429" y="42"/>
                      <a:pt x="416" y="54"/>
                    </a:cubicBezTo>
                    <a:cubicBezTo>
                      <a:pt x="410" y="60"/>
                      <a:pt x="405" y="63"/>
                      <a:pt x="397" y="68"/>
                    </a:cubicBezTo>
                    <a:cubicBezTo>
                      <a:pt x="396" y="69"/>
                      <a:pt x="392" y="70"/>
                      <a:pt x="392" y="70"/>
                    </a:cubicBezTo>
                    <a:cubicBezTo>
                      <a:pt x="377" y="63"/>
                      <a:pt x="385" y="68"/>
                      <a:pt x="375" y="73"/>
                    </a:cubicBezTo>
                    <a:cubicBezTo>
                      <a:pt x="371" y="82"/>
                      <a:pt x="371" y="83"/>
                      <a:pt x="361" y="88"/>
                    </a:cubicBezTo>
                    <a:cubicBezTo>
                      <a:pt x="359" y="92"/>
                      <a:pt x="364" y="93"/>
                      <a:pt x="362" y="99"/>
                    </a:cubicBezTo>
                    <a:cubicBezTo>
                      <a:pt x="363" y="102"/>
                      <a:pt x="364" y="105"/>
                      <a:pt x="364" y="107"/>
                    </a:cubicBezTo>
                    <a:cubicBezTo>
                      <a:pt x="365" y="109"/>
                      <a:pt x="366" y="111"/>
                      <a:pt x="366" y="113"/>
                    </a:cubicBezTo>
                    <a:cubicBezTo>
                      <a:pt x="365" y="115"/>
                      <a:pt x="364" y="120"/>
                      <a:pt x="362" y="122"/>
                    </a:cubicBezTo>
                    <a:cubicBezTo>
                      <a:pt x="359" y="123"/>
                      <a:pt x="354" y="119"/>
                      <a:pt x="351" y="120"/>
                    </a:cubicBezTo>
                    <a:cubicBezTo>
                      <a:pt x="347" y="129"/>
                      <a:pt x="352" y="127"/>
                      <a:pt x="342" y="129"/>
                    </a:cubicBezTo>
                    <a:cubicBezTo>
                      <a:pt x="340" y="123"/>
                      <a:pt x="345" y="111"/>
                      <a:pt x="347" y="105"/>
                    </a:cubicBezTo>
                    <a:cubicBezTo>
                      <a:pt x="347" y="100"/>
                      <a:pt x="338" y="102"/>
                      <a:pt x="338" y="100"/>
                    </a:cubicBezTo>
                    <a:cubicBezTo>
                      <a:pt x="338" y="98"/>
                      <a:pt x="344" y="95"/>
                      <a:pt x="344" y="93"/>
                    </a:cubicBezTo>
                    <a:cubicBezTo>
                      <a:pt x="344" y="92"/>
                      <a:pt x="344" y="89"/>
                      <a:pt x="342" y="89"/>
                    </a:cubicBezTo>
                    <a:cubicBezTo>
                      <a:pt x="339" y="89"/>
                      <a:pt x="324" y="94"/>
                      <a:pt x="320" y="94"/>
                    </a:cubicBezTo>
                    <a:cubicBezTo>
                      <a:pt x="317" y="86"/>
                      <a:pt x="328" y="88"/>
                      <a:pt x="317" y="85"/>
                    </a:cubicBezTo>
                    <a:cubicBezTo>
                      <a:pt x="311" y="91"/>
                      <a:pt x="306" y="93"/>
                      <a:pt x="297" y="94"/>
                    </a:cubicBezTo>
                    <a:cubicBezTo>
                      <a:pt x="300" y="104"/>
                      <a:pt x="307" y="101"/>
                      <a:pt x="320" y="103"/>
                    </a:cubicBezTo>
                    <a:cubicBezTo>
                      <a:pt x="318" y="109"/>
                      <a:pt x="311" y="111"/>
                      <a:pt x="305" y="117"/>
                    </a:cubicBezTo>
                    <a:lnTo>
                      <a:pt x="311" y="126"/>
                    </a:lnTo>
                    <a:lnTo>
                      <a:pt x="315" y="138"/>
                    </a:lnTo>
                    <a:lnTo>
                      <a:pt x="309" y="139"/>
                    </a:lnTo>
                    <a:lnTo>
                      <a:pt x="314" y="144"/>
                    </a:lnTo>
                    <a:lnTo>
                      <a:pt x="307" y="152"/>
                    </a:lnTo>
                    <a:lnTo>
                      <a:pt x="0" y="149"/>
                    </a:lnTo>
                    <a:lnTo>
                      <a:pt x="73" y="1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63" name="Freeform 91"/>
              <p:cNvSpPr>
                <a:spLocks/>
              </p:cNvSpPr>
              <p:nvPr/>
            </p:nvSpPr>
            <p:spPr bwMode="ltGray">
              <a:xfrm>
                <a:off x="4731" y="240"/>
                <a:ext cx="20" cy="55"/>
              </a:xfrm>
              <a:custGeom>
                <a:avLst/>
                <a:gdLst/>
                <a:ahLst/>
                <a:cxnLst>
                  <a:cxn ang="0">
                    <a:pos x="5" y="156"/>
                  </a:cxn>
                  <a:cxn ang="0">
                    <a:pos x="15" y="108"/>
                  </a:cxn>
                  <a:cxn ang="0">
                    <a:pos x="17" y="68"/>
                  </a:cxn>
                  <a:cxn ang="0">
                    <a:pos x="11" y="40"/>
                  </a:cxn>
                  <a:cxn ang="0">
                    <a:pos x="17" y="12"/>
                  </a:cxn>
                  <a:cxn ang="0">
                    <a:pos x="21" y="0"/>
                  </a:cxn>
                  <a:cxn ang="0">
                    <a:pos x="31" y="30"/>
                  </a:cxn>
                  <a:cxn ang="0">
                    <a:pos x="47" y="98"/>
                  </a:cxn>
                  <a:cxn ang="0">
                    <a:pos x="31" y="108"/>
                  </a:cxn>
                  <a:cxn ang="0">
                    <a:pos x="23" y="126"/>
                  </a:cxn>
                  <a:cxn ang="0">
                    <a:pos x="21" y="132"/>
                  </a:cxn>
                  <a:cxn ang="0">
                    <a:pos x="27" y="134"/>
                  </a:cxn>
                  <a:cxn ang="0">
                    <a:pos x="31" y="146"/>
                  </a:cxn>
                  <a:cxn ang="0">
                    <a:pos x="13" y="148"/>
                  </a:cxn>
                  <a:cxn ang="0">
                    <a:pos x="7" y="160"/>
                  </a:cxn>
                  <a:cxn ang="0">
                    <a:pos x="3" y="154"/>
                  </a:cxn>
                  <a:cxn ang="0">
                    <a:pos x="5" y="156"/>
                  </a:cxn>
                </a:cxnLst>
                <a:rect l="0" t="0" r="r" b="b"/>
                <a:pathLst>
                  <a:path w="47" h="165">
                    <a:moveTo>
                      <a:pt x="5" y="156"/>
                    </a:moveTo>
                    <a:cubicBezTo>
                      <a:pt x="0" y="141"/>
                      <a:pt x="1" y="118"/>
                      <a:pt x="15" y="108"/>
                    </a:cubicBezTo>
                    <a:cubicBezTo>
                      <a:pt x="16" y="95"/>
                      <a:pt x="17" y="81"/>
                      <a:pt x="17" y="68"/>
                    </a:cubicBezTo>
                    <a:cubicBezTo>
                      <a:pt x="17" y="58"/>
                      <a:pt x="11" y="40"/>
                      <a:pt x="11" y="40"/>
                    </a:cubicBezTo>
                    <a:cubicBezTo>
                      <a:pt x="14" y="20"/>
                      <a:pt x="11" y="29"/>
                      <a:pt x="17" y="12"/>
                    </a:cubicBezTo>
                    <a:cubicBezTo>
                      <a:pt x="18" y="8"/>
                      <a:pt x="21" y="0"/>
                      <a:pt x="21" y="0"/>
                    </a:cubicBezTo>
                    <a:cubicBezTo>
                      <a:pt x="38" y="6"/>
                      <a:pt x="33" y="7"/>
                      <a:pt x="31" y="30"/>
                    </a:cubicBezTo>
                    <a:cubicBezTo>
                      <a:pt x="38" y="52"/>
                      <a:pt x="40" y="76"/>
                      <a:pt x="47" y="98"/>
                    </a:cubicBezTo>
                    <a:cubicBezTo>
                      <a:pt x="44" y="116"/>
                      <a:pt x="45" y="113"/>
                      <a:pt x="31" y="108"/>
                    </a:cubicBezTo>
                    <a:cubicBezTo>
                      <a:pt x="25" y="118"/>
                      <a:pt x="28" y="112"/>
                      <a:pt x="23" y="126"/>
                    </a:cubicBezTo>
                    <a:cubicBezTo>
                      <a:pt x="22" y="128"/>
                      <a:pt x="21" y="132"/>
                      <a:pt x="21" y="132"/>
                    </a:cubicBezTo>
                    <a:cubicBezTo>
                      <a:pt x="23" y="133"/>
                      <a:pt x="26" y="132"/>
                      <a:pt x="27" y="134"/>
                    </a:cubicBezTo>
                    <a:cubicBezTo>
                      <a:pt x="29" y="137"/>
                      <a:pt x="31" y="146"/>
                      <a:pt x="31" y="146"/>
                    </a:cubicBezTo>
                    <a:cubicBezTo>
                      <a:pt x="27" y="165"/>
                      <a:pt x="23" y="155"/>
                      <a:pt x="13" y="148"/>
                    </a:cubicBezTo>
                    <a:cubicBezTo>
                      <a:pt x="11" y="152"/>
                      <a:pt x="11" y="160"/>
                      <a:pt x="7" y="160"/>
                    </a:cubicBezTo>
                    <a:cubicBezTo>
                      <a:pt x="5" y="160"/>
                      <a:pt x="4" y="156"/>
                      <a:pt x="3" y="154"/>
                    </a:cubicBezTo>
                    <a:cubicBezTo>
                      <a:pt x="3" y="153"/>
                      <a:pt x="4" y="155"/>
                      <a:pt x="5" y="156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64" name="Freeform 92"/>
              <p:cNvSpPr>
                <a:spLocks/>
              </p:cNvSpPr>
              <p:nvPr/>
            </p:nvSpPr>
            <p:spPr bwMode="ltGray">
              <a:xfrm>
                <a:off x="4719" y="287"/>
                <a:ext cx="59" cy="34"/>
              </a:xfrm>
              <a:custGeom>
                <a:avLst/>
                <a:gdLst/>
                <a:ahLst/>
                <a:cxnLst>
                  <a:cxn ang="0">
                    <a:pos x="26" y="61"/>
                  </a:cxn>
                  <a:cxn ang="0">
                    <a:pos x="30" y="43"/>
                  </a:cxn>
                  <a:cxn ang="0">
                    <a:pos x="50" y="33"/>
                  </a:cxn>
                  <a:cxn ang="0">
                    <a:pos x="54" y="45"/>
                  </a:cxn>
                  <a:cxn ang="0">
                    <a:pos x="66" y="49"/>
                  </a:cxn>
                  <a:cxn ang="0">
                    <a:pos x="80" y="55"/>
                  </a:cxn>
                  <a:cxn ang="0">
                    <a:pos x="116" y="33"/>
                  </a:cxn>
                  <a:cxn ang="0">
                    <a:pos x="130" y="17"/>
                  </a:cxn>
                  <a:cxn ang="0">
                    <a:pos x="138" y="11"/>
                  </a:cxn>
                  <a:cxn ang="0">
                    <a:pos x="106" y="49"/>
                  </a:cxn>
                  <a:cxn ang="0">
                    <a:pos x="84" y="67"/>
                  </a:cxn>
                  <a:cxn ang="0">
                    <a:pos x="66" y="81"/>
                  </a:cxn>
                  <a:cxn ang="0">
                    <a:pos x="48" y="103"/>
                  </a:cxn>
                  <a:cxn ang="0">
                    <a:pos x="26" y="89"/>
                  </a:cxn>
                  <a:cxn ang="0">
                    <a:pos x="20" y="87"/>
                  </a:cxn>
                  <a:cxn ang="0">
                    <a:pos x="22" y="97"/>
                  </a:cxn>
                  <a:cxn ang="0">
                    <a:pos x="0" y="97"/>
                  </a:cxn>
                  <a:cxn ang="0">
                    <a:pos x="10" y="79"/>
                  </a:cxn>
                  <a:cxn ang="0">
                    <a:pos x="26" y="61"/>
                  </a:cxn>
                </a:cxnLst>
                <a:rect l="0" t="0" r="r" b="b"/>
                <a:pathLst>
                  <a:path w="138" h="103">
                    <a:moveTo>
                      <a:pt x="26" y="61"/>
                    </a:moveTo>
                    <a:cubicBezTo>
                      <a:pt x="29" y="53"/>
                      <a:pt x="33" y="51"/>
                      <a:pt x="30" y="43"/>
                    </a:cubicBezTo>
                    <a:cubicBezTo>
                      <a:pt x="33" y="27"/>
                      <a:pt x="37" y="24"/>
                      <a:pt x="50" y="33"/>
                    </a:cubicBezTo>
                    <a:cubicBezTo>
                      <a:pt x="51" y="37"/>
                      <a:pt x="53" y="41"/>
                      <a:pt x="54" y="45"/>
                    </a:cubicBezTo>
                    <a:cubicBezTo>
                      <a:pt x="55" y="49"/>
                      <a:pt x="66" y="49"/>
                      <a:pt x="66" y="49"/>
                    </a:cubicBezTo>
                    <a:cubicBezTo>
                      <a:pt x="75" y="43"/>
                      <a:pt x="77" y="45"/>
                      <a:pt x="80" y="55"/>
                    </a:cubicBezTo>
                    <a:cubicBezTo>
                      <a:pt x="92" y="47"/>
                      <a:pt x="101" y="37"/>
                      <a:pt x="116" y="33"/>
                    </a:cubicBezTo>
                    <a:cubicBezTo>
                      <a:pt x="125" y="19"/>
                      <a:pt x="120" y="24"/>
                      <a:pt x="130" y="17"/>
                    </a:cubicBezTo>
                    <a:cubicBezTo>
                      <a:pt x="134" y="11"/>
                      <a:pt x="134" y="0"/>
                      <a:pt x="138" y="11"/>
                    </a:cubicBezTo>
                    <a:cubicBezTo>
                      <a:pt x="135" y="31"/>
                      <a:pt x="126" y="45"/>
                      <a:pt x="106" y="49"/>
                    </a:cubicBezTo>
                    <a:cubicBezTo>
                      <a:pt x="97" y="55"/>
                      <a:pt x="93" y="61"/>
                      <a:pt x="84" y="67"/>
                    </a:cubicBezTo>
                    <a:cubicBezTo>
                      <a:pt x="80" y="79"/>
                      <a:pt x="79" y="79"/>
                      <a:pt x="66" y="81"/>
                    </a:cubicBezTo>
                    <a:cubicBezTo>
                      <a:pt x="60" y="90"/>
                      <a:pt x="57" y="97"/>
                      <a:pt x="48" y="103"/>
                    </a:cubicBezTo>
                    <a:cubicBezTo>
                      <a:pt x="42" y="94"/>
                      <a:pt x="37" y="93"/>
                      <a:pt x="26" y="89"/>
                    </a:cubicBezTo>
                    <a:cubicBezTo>
                      <a:pt x="24" y="88"/>
                      <a:pt x="20" y="87"/>
                      <a:pt x="20" y="87"/>
                    </a:cubicBezTo>
                    <a:cubicBezTo>
                      <a:pt x="10" y="90"/>
                      <a:pt x="14" y="94"/>
                      <a:pt x="22" y="97"/>
                    </a:cubicBezTo>
                    <a:cubicBezTo>
                      <a:pt x="14" y="103"/>
                      <a:pt x="9" y="100"/>
                      <a:pt x="0" y="97"/>
                    </a:cubicBezTo>
                    <a:cubicBezTo>
                      <a:pt x="2" y="87"/>
                      <a:pt x="1" y="82"/>
                      <a:pt x="10" y="79"/>
                    </a:cubicBezTo>
                    <a:cubicBezTo>
                      <a:pt x="15" y="63"/>
                      <a:pt x="14" y="69"/>
                      <a:pt x="26" y="61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65" name="Freeform 93"/>
              <p:cNvSpPr>
                <a:spLocks/>
              </p:cNvSpPr>
              <p:nvPr/>
            </p:nvSpPr>
            <p:spPr bwMode="ltGray">
              <a:xfrm>
                <a:off x="4656" y="319"/>
                <a:ext cx="80" cy="72"/>
              </a:xfrm>
              <a:custGeom>
                <a:avLst/>
                <a:gdLst/>
                <a:ahLst/>
                <a:cxnLst>
                  <a:cxn ang="0">
                    <a:pos x="158" y="24"/>
                  </a:cxn>
                  <a:cxn ang="0">
                    <a:pos x="160" y="6"/>
                  </a:cxn>
                  <a:cxn ang="0">
                    <a:pos x="170" y="0"/>
                  </a:cxn>
                  <a:cxn ang="0">
                    <a:pos x="182" y="24"/>
                  </a:cxn>
                  <a:cxn ang="0">
                    <a:pos x="188" y="42"/>
                  </a:cxn>
                  <a:cxn ang="0">
                    <a:pos x="178" y="58"/>
                  </a:cxn>
                  <a:cxn ang="0">
                    <a:pos x="170" y="76"/>
                  </a:cxn>
                  <a:cxn ang="0">
                    <a:pos x="162" y="126"/>
                  </a:cxn>
                  <a:cxn ang="0">
                    <a:pos x="144" y="136"/>
                  </a:cxn>
                  <a:cxn ang="0">
                    <a:pos x="120" y="138"/>
                  </a:cxn>
                  <a:cxn ang="0">
                    <a:pos x="112" y="124"/>
                  </a:cxn>
                  <a:cxn ang="0">
                    <a:pos x="102" y="146"/>
                  </a:cxn>
                  <a:cxn ang="0">
                    <a:pos x="90" y="150"/>
                  </a:cxn>
                  <a:cxn ang="0">
                    <a:pos x="80" y="132"/>
                  </a:cxn>
                  <a:cxn ang="0">
                    <a:pos x="58" y="144"/>
                  </a:cxn>
                  <a:cxn ang="0">
                    <a:pos x="76" y="142"/>
                  </a:cxn>
                  <a:cxn ang="0">
                    <a:pos x="78" y="160"/>
                  </a:cxn>
                  <a:cxn ang="0">
                    <a:pos x="58" y="166"/>
                  </a:cxn>
                  <a:cxn ang="0">
                    <a:pos x="34" y="166"/>
                  </a:cxn>
                  <a:cxn ang="0">
                    <a:pos x="36" y="154"/>
                  </a:cxn>
                  <a:cxn ang="0">
                    <a:pos x="46" y="144"/>
                  </a:cxn>
                  <a:cxn ang="0">
                    <a:pos x="34" y="148"/>
                  </a:cxn>
                  <a:cxn ang="0">
                    <a:pos x="26" y="166"/>
                  </a:cxn>
                  <a:cxn ang="0">
                    <a:pos x="30" y="190"/>
                  </a:cxn>
                  <a:cxn ang="0">
                    <a:pos x="14" y="200"/>
                  </a:cxn>
                  <a:cxn ang="0">
                    <a:pos x="0" y="214"/>
                  </a:cxn>
                  <a:cxn ang="0">
                    <a:pos x="8" y="188"/>
                  </a:cxn>
                  <a:cxn ang="0">
                    <a:pos x="0" y="164"/>
                  </a:cxn>
                  <a:cxn ang="0">
                    <a:pos x="14" y="152"/>
                  </a:cxn>
                  <a:cxn ang="0">
                    <a:pos x="32" y="134"/>
                  </a:cxn>
                  <a:cxn ang="0">
                    <a:pos x="44" y="118"/>
                  </a:cxn>
                  <a:cxn ang="0">
                    <a:pos x="72" y="116"/>
                  </a:cxn>
                  <a:cxn ang="0">
                    <a:pos x="84" y="112"/>
                  </a:cxn>
                  <a:cxn ang="0">
                    <a:pos x="114" y="78"/>
                  </a:cxn>
                  <a:cxn ang="0">
                    <a:pos x="120" y="92"/>
                  </a:cxn>
                  <a:cxn ang="0">
                    <a:pos x="132" y="76"/>
                  </a:cxn>
                  <a:cxn ang="0">
                    <a:pos x="150" y="54"/>
                  </a:cxn>
                  <a:cxn ang="0">
                    <a:pos x="154" y="42"/>
                  </a:cxn>
                  <a:cxn ang="0">
                    <a:pos x="148" y="38"/>
                  </a:cxn>
                  <a:cxn ang="0">
                    <a:pos x="152" y="32"/>
                  </a:cxn>
                  <a:cxn ang="0">
                    <a:pos x="158" y="24"/>
                  </a:cxn>
                </a:cxnLst>
                <a:rect l="0" t="0" r="r" b="b"/>
                <a:pathLst>
                  <a:path w="188" h="214">
                    <a:moveTo>
                      <a:pt x="158" y="24"/>
                    </a:moveTo>
                    <a:cubicBezTo>
                      <a:pt x="156" y="18"/>
                      <a:pt x="160" y="6"/>
                      <a:pt x="160" y="6"/>
                    </a:cubicBezTo>
                    <a:cubicBezTo>
                      <a:pt x="167" y="16"/>
                      <a:pt x="167" y="8"/>
                      <a:pt x="170" y="0"/>
                    </a:cubicBezTo>
                    <a:cubicBezTo>
                      <a:pt x="181" y="4"/>
                      <a:pt x="179" y="14"/>
                      <a:pt x="182" y="24"/>
                    </a:cubicBezTo>
                    <a:cubicBezTo>
                      <a:pt x="184" y="30"/>
                      <a:pt x="188" y="42"/>
                      <a:pt x="188" y="42"/>
                    </a:cubicBezTo>
                    <a:cubicBezTo>
                      <a:pt x="183" y="56"/>
                      <a:pt x="188" y="52"/>
                      <a:pt x="178" y="58"/>
                    </a:cubicBezTo>
                    <a:cubicBezTo>
                      <a:pt x="174" y="63"/>
                      <a:pt x="170" y="76"/>
                      <a:pt x="170" y="76"/>
                    </a:cubicBezTo>
                    <a:cubicBezTo>
                      <a:pt x="169" y="100"/>
                      <a:pt x="173" y="110"/>
                      <a:pt x="162" y="126"/>
                    </a:cubicBezTo>
                    <a:cubicBezTo>
                      <a:pt x="150" y="118"/>
                      <a:pt x="155" y="132"/>
                      <a:pt x="144" y="136"/>
                    </a:cubicBezTo>
                    <a:cubicBezTo>
                      <a:pt x="135" y="134"/>
                      <a:pt x="129" y="135"/>
                      <a:pt x="120" y="138"/>
                    </a:cubicBezTo>
                    <a:cubicBezTo>
                      <a:pt x="114" y="129"/>
                      <a:pt x="122" y="127"/>
                      <a:pt x="112" y="124"/>
                    </a:cubicBezTo>
                    <a:cubicBezTo>
                      <a:pt x="108" y="130"/>
                      <a:pt x="108" y="142"/>
                      <a:pt x="102" y="146"/>
                    </a:cubicBezTo>
                    <a:cubicBezTo>
                      <a:pt x="98" y="148"/>
                      <a:pt x="90" y="150"/>
                      <a:pt x="90" y="150"/>
                    </a:cubicBezTo>
                    <a:cubicBezTo>
                      <a:pt x="87" y="141"/>
                      <a:pt x="89" y="135"/>
                      <a:pt x="80" y="132"/>
                    </a:cubicBezTo>
                    <a:cubicBezTo>
                      <a:pt x="68" y="134"/>
                      <a:pt x="65" y="134"/>
                      <a:pt x="58" y="144"/>
                    </a:cubicBezTo>
                    <a:cubicBezTo>
                      <a:pt x="66" y="150"/>
                      <a:pt x="68" y="147"/>
                      <a:pt x="76" y="142"/>
                    </a:cubicBezTo>
                    <a:cubicBezTo>
                      <a:pt x="81" y="146"/>
                      <a:pt x="85" y="155"/>
                      <a:pt x="78" y="160"/>
                    </a:cubicBezTo>
                    <a:cubicBezTo>
                      <a:pt x="75" y="162"/>
                      <a:pt x="62" y="165"/>
                      <a:pt x="58" y="166"/>
                    </a:cubicBezTo>
                    <a:cubicBezTo>
                      <a:pt x="48" y="173"/>
                      <a:pt x="44" y="173"/>
                      <a:pt x="34" y="166"/>
                    </a:cubicBezTo>
                    <a:cubicBezTo>
                      <a:pt x="35" y="162"/>
                      <a:pt x="34" y="158"/>
                      <a:pt x="36" y="154"/>
                    </a:cubicBezTo>
                    <a:cubicBezTo>
                      <a:pt x="38" y="150"/>
                      <a:pt x="55" y="146"/>
                      <a:pt x="46" y="144"/>
                    </a:cubicBezTo>
                    <a:cubicBezTo>
                      <a:pt x="42" y="143"/>
                      <a:pt x="34" y="148"/>
                      <a:pt x="34" y="148"/>
                    </a:cubicBezTo>
                    <a:cubicBezTo>
                      <a:pt x="32" y="155"/>
                      <a:pt x="28" y="159"/>
                      <a:pt x="26" y="166"/>
                    </a:cubicBezTo>
                    <a:cubicBezTo>
                      <a:pt x="36" y="182"/>
                      <a:pt x="36" y="173"/>
                      <a:pt x="30" y="190"/>
                    </a:cubicBezTo>
                    <a:cubicBezTo>
                      <a:pt x="28" y="196"/>
                      <a:pt x="14" y="200"/>
                      <a:pt x="14" y="200"/>
                    </a:cubicBezTo>
                    <a:cubicBezTo>
                      <a:pt x="5" y="214"/>
                      <a:pt x="11" y="210"/>
                      <a:pt x="0" y="214"/>
                    </a:cubicBezTo>
                    <a:cubicBezTo>
                      <a:pt x="2" y="202"/>
                      <a:pt x="5" y="198"/>
                      <a:pt x="8" y="188"/>
                    </a:cubicBezTo>
                    <a:cubicBezTo>
                      <a:pt x="6" y="178"/>
                      <a:pt x="3" y="173"/>
                      <a:pt x="0" y="164"/>
                    </a:cubicBezTo>
                    <a:cubicBezTo>
                      <a:pt x="3" y="156"/>
                      <a:pt x="7" y="157"/>
                      <a:pt x="14" y="152"/>
                    </a:cubicBezTo>
                    <a:cubicBezTo>
                      <a:pt x="18" y="141"/>
                      <a:pt x="23" y="140"/>
                      <a:pt x="32" y="134"/>
                    </a:cubicBezTo>
                    <a:cubicBezTo>
                      <a:pt x="37" y="127"/>
                      <a:pt x="37" y="123"/>
                      <a:pt x="44" y="118"/>
                    </a:cubicBezTo>
                    <a:cubicBezTo>
                      <a:pt x="64" y="121"/>
                      <a:pt x="55" y="122"/>
                      <a:pt x="72" y="116"/>
                    </a:cubicBezTo>
                    <a:cubicBezTo>
                      <a:pt x="76" y="115"/>
                      <a:pt x="84" y="112"/>
                      <a:pt x="84" y="112"/>
                    </a:cubicBezTo>
                    <a:cubicBezTo>
                      <a:pt x="105" y="119"/>
                      <a:pt x="97" y="84"/>
                      <a:pt x="114" y="78"/>
                    </a:cubicBezTo>
                    <a:cubicBezTo>
                      <a:pt x="117" y="87"/>
                      <a:pt x="110" y="89"/>
                      <a:pt x="120" y="92"/>
                    </a:cubicBezTo>
                    <a:cubicBezTo>
                      <a:pt x="125" y="85"/>
                      <a:pt x="125" y="81"/>
                      <a:pt x="132" y="76"/>
                    </a:cubicBezTo>
                    <a:cubicBezTo>
                      <a:pt x="138" y="68"/>
                      <a:pt x="146" y="65"/>
                      <a:pt x="150" y="54"/>
                    </a:cubicBezTo>
                    <a:cubicBezTo>
                      <a:pt x="151" y="50"/>
                      <a:pt x="154" y="42"/>
                      <a:pt x="154" y="42"/>
                    </a:cubicBezTo>
                    <a:cubicBezTo>
                      <a:pt x="152" y="41"/>
                      <a:pt x="148" y="40"/>
                      <a:pt x="148" y="38"/>
                    </a:cubicBezTo>
                    <a:cubicBezTo>
                      <a:pt x="148" y="36"/>
                      <a:pt x="161" y="33"/>
                      <a:pt x="152" y="32"/>
                    </a:cubicBezTo>
                    <a:lnTo>
                      <a:pt x="158" y="24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66" name="Freeform 94"/>
              <p:cNvSpPr>
                <a:spLocks/>
              </p:cNvSpPr>
              <p:nvPr/>
            </p:nvSpPr>
            <p:spPr bwMode="ltGray">
              <a:xfrm>
                <a:off x="4709" y="340"/>
                <a:ext cx="6" cy="4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4" y="13"/>
                  </a:cxn>
                  <a:cxn ang="0">
                    <a:pos x="0" y="9"/>
                  </a:cxn>
                </a:cxnLst>
                <a:rect l="0" t="0" r="r" b="b"/>
                <a:pathLst>
                  <a:path w="13" h="13">
                    <a:moveTo>
                      <a:pt x="0" y="9"/>
                    </a:moveTo>
                    <a:cubicBezTo>
                      <a:pt x="6" y="0"/>
                      <a:pt x="13" y="7"/>
                      <a:pt x="4" y="13"/>
                    </a:cubicBezTo>
                    <a:cubicBezTo>
                      <a:pt x="0" y="6"/>
                      <a:pt x="0" y="5"/>
                      <a:pt x="0" y="9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67" name="Freeform 95"/>
              <p:cNvSpPr>
                <a:spLocks/>
              </p:cNvSpPr>
              <p:nvPr/>
            </p:nvSpPr>
            <p:spPr bwMode="ltGray">
              <a:xfrm>
                <a:off x="4261" y="389"/>
                <a:ext cx="347" cy="189"/>
              </a:xfrm>
              <a:custGeom>
                <a:avLst/>
                <a:gdLst/>
                <a:ahLst/>
                <a:cxnLst>
                  <a:cxn ang="0">
                    <a:pos x="812" y="26"/>
                  </a:cxn>
                  <a:cxn ang="0">
                    <a:pos x="778" y="78"/>
                  </a:cxn>
                  <a:cxn ang="0">
                    <a:pos x="748" y="122"/>
                  </a:cxn>
                  <a:cxn ang="0">
                    <a:pos x="722" y="142"/>
                  </a:cxn>
                  <a:cxn ang="0">
                    <a:pos x="634" y="180"/>
                  </a:cxn>
                  <a:cxn ang="0">
                    <a:pos x="632" y="210"/>
                  </a:cxn>
                  <a:cxn ang="0">
                    <a:pos x="604" y="230"/>
                  </a:cxn>
                  <a:cxn ang="0">
                    <a:pos x="620" y="178"/>
                  </a:cxn>
                  <a:cxn ang="0">
                    <a:pos x="576" y="188"/>
                  </a:cxn>
                  <a:cxn ang="0">
                    <a:pos x="556" y="218"/>
                  </a:cxn>
                  <a:cxn ang="0">
                    <a:pos x="596" y="280"/>
                  </a:cxn>
                  <a:cxn ang="0">
                    <a:pos x="594" y="368"/>
                  </a:cxn>
                  <a:cxn ang="0">
                    <a:pos x="542" y="406"/>
                  </a:cxn>
                  <a:cxn ang="0">
                    <a:pos x="522" y="386"/>
                  </a:cxn>
                  <a:cxn ang="0">
                    <a:pos x="482" y="348"/>
                  </a:cxn>
                  <a:cxn ang="0">
                    <a:pos x="462" y="348"/>
                  </a:cxn>
                  <a:cxn ang="0">
                    <a:pos x="450" y="394"/>
                  </a:cxn>
                  <a:cxn ang="0">
                    <a:pos x="500" y="464"/>
                  </a:cxn>
                  <a:cxn ang="0">
                    <a:pos x="510" y="524"/>
                  </a:cxn>
                  <a:cxn ang="0">
                    <a:pos x="526" y="560"/>
                  </a:cxn>
                  <a:cxn ang="0">
                    <a:pos x="492" y="544"/>
                  </a:cxn>
                  <a:cxn ang="0">
                    <a:pos x="470" y="518"/>
                  </a:cxn>
                  <a:cxn ang="0">
                    <a:pos x="422" y="424"/>
                  </a:cxn>
                  <a:cxn ang="0">
                    <a:pos x="426" y="310"/>
                  </a:cxn>
                  <a:cxn ang="0">
                    <a:pos x="422" y="268"/>
                  </a:cxn>
                  <a:cxn ang="0">
                    <a:pos x="412" y="276"/>
                  </a:cxn>
                  <a:cxn ang="0">
                    <a:pos x="386" y="266"/>
                  </a:cxn>
                  <a:cxn ang="0">
                    <a:pos x="360" y="170"/>
                  </a:cxn>
                  <a:cxn ang="0">
                    <a:pos x="330" y="166"/>
                  </a:cxn>
                  <a:cxn ang="0">
                    <a:pos x="288" y="172"/>
                  </a:cxn>
                  <a:cxn ang="0">
                    <a:pos x="242" y="232"/>
                  </a:cxn>
                  <a:cxn ang="0">
                    <a:pos x="196" y="268"/>
                  </a:cxn>
                  <a:cxn ang="0">
                    <a:pos x="184" y="274"/>
                  </a:cxn>
                  <a:cxn ang="0">
                    <a:pos x="160" y="328"/>
                  </a:cxn>
                  <a:cxn ang="0">
                    <a:pos x="152" y="354"/>
                  </a:cxn>
                  <a:cxn ang="0">
                    <a:pos x="128" y="404"/>
                  </a:cxn>
                  <a:cxn ang="0">
                    <a:pos x="94" y="392"/>
                  </a:cxn>
                  <a:cxn ang="0">
                    <a:pos x="66" y="258"/>
                  </a:cxn>
                  <a:cxn ang="0">
                    <a:pos x="72" y="156"/>
                  </a:cxn>
                  <a:cxn ang="0">
                    <a:pos x="44" y="180"/>
                  </a:cxn>
                  <a:cxn ang="0">
                    <a:pos x="20" y="150"/>
                  </a:cxn>
                  <a:cxn ang="0">
                    <a:pos x="24" y="138"/>
                  </a:cxn>
                  <a:cxn ang="0">
                    <a:pos x="0" y="92"/>
                  </a:cxn>
                  <a:cxn ang="0">
                    <a:pos x="798" y="6"/>
                  </a:cxn>
                </a:cxnLst>
                <a:rect l="0" t="0" r="r" b="b"/>
                <a:pathLst>
                  <a:path w="812" h="564">
                    <a:moveTo>
                      <a:pt x="798" y="6"/>
                    </a:moveTo>
                    <a:cubicBezTo>
                      <a:pt x="801" y="15"/>
                      <a:pt x="809" y="16"/>
                      <a:pt x="812" y="26"/>
                    </a:cubicBezTo>
                    <a:cubicBezTo>
                      <a:pt x="809" y="36"/>
                      <a:pt x="801" y="41"/>
                      <a:pt x="796" y="50"/>
                    </a:cubicBezTo>
                    <a:cubicBezTo>
                      <a:pt x="791" y="61"/>
                      <a:pt x="788" y="71"/>
                      <a:pt x="778" y="78"/>
                    </a:cubicBezTo>
                    <a:cubicBezTo>
                      <a:pt x="773" y="85"/>
                      <a:pt x="771" y="88"/>
                      <a:pt x="774" y="96"/>
                    </a:cubicBezTo>
                    <a:cubicBezTo>
                      <a:pt x="767" y="107"/>
                      <a:pt x="758" y="114"/>
                      <a:pt x="748" y="122"/>
                    </a:cubicBezTo>
                    <a:cubicBezTo>
                      <a:pt x="744" y="125"/>
                      <a:pt x="736" y="130"/>
                      <a:pt x="736" y="130"/>
                    </a:cubicBezTo>
                    <a:cubicBezTo>
                      <a:pt x="740" y="141"/>
                      <a:pt x="731" y="140"/>
                      <a:pt x="722" y="142"/>
                    </a:cubicBezTo>
                    <a:cubicBezTo>
                      <a:pt x="716" y="148"/>
                      <a:pt x="712" y="151"/>
                      <a:pt x="704" y="154"/>
                    </a:cubicBezTo>
                    <a:cubicBezTo>
                      <a:pt x="686" y="150"/>
                      <a:pt x="650" y="169"/>
                      <a:pt x="634" y="180"/>
                    </a:cubicBezTo>
                    <a:cubicBezTo>
                      <a:pt x="636" y="189"/>
                      <a:pt x="631" y="193"/>
                      <a:pt x="640" y="196"/>
                    </a:cubicBezTo>
                    <a:cubicBezTo>
                      <a:pt x="643" y="205"/>
                      <a:pt x="640" y="207"/>
                      <a:pt x="632" y="210"/>
                    </a:cubicBezTo>
                    <a:cubicBezTo>
                      <a:pt x="626" y="219"/>
                      <a:pt x="623" y="226"/>
                      <a:pt x="614" y="232"/>
                    </a:cubicBezTo>
                    <a:cubicBezTo>
                      <a:pt x="611" y="231"/>
                      <a:pt x="606" y="233"/>
                      <a:pt x="604" y="230"/>
                    </a:cubicBezTo>
                    <a:cubicBezTo>
                      <a:pt x="599" y="220"/>
                      <a:pt x="610" y="199"/>
                      <a:pt x="620" y="196"/>
                    </a:cubicBezTo>
                    <a:cubicBezTo>
                      <a:pt x="623" y="187"/>
                      <a:pt x="617" y="187"/>
                      <a:pt x="620" y="178"/>
                    </a:cubicBezTo>
                    <a:cubicBezTo>
                      <a:pt x="617" y="164"/>
                      <a:pt x="609" y="168"/>
                      <a:pt x="598" y="172"/>
                    </a:cubicBezTo>
                    <a:cubicBezTo>
                      <a:pt x="592" y="180"/>
                      <a:pt x="585" y="185"/>
                      <a:pt x="576" y="188"/>
                    </a:cubicBezTo>
                    <a:cubicBezTo>
                      <a:pt x="572" y="194"/>
                      <a:pt x="568" y="200"/>
                      <a:pt x="564" y="206"/>
                    </a:cubicBezTo>
                    <a:cubicBezTo>
                      <a:pt x="561" y="210"/>
                      <a:pt x="556" y="218"/>
                      <a:pt x="556" y="218"/>
                    </a:cubicBezTo>
                    <a:cubicBezTo>
                      <a:pt x="558" y="234"/>
                      <a:pt x="559" y="243"/>
                      <a:pt x="572" y="252"/>
                    </a:cubicBezTo>
                    <a:cubicBezTo>
                      <a:pt x="579" y="262"/>
                      <a:pt x="586" y="273"/>
                      <a:pt x="596" y="280"/>
                    </a:cubicBezTo>
                    <a:cubicBezTo>
                      <a:pt x="598" y="286"/>
                      <a:pt x="602" y="298"/>
                      <a:pt x="602" y="298"/>
                    </a:cubicBezTo>
                    <a:cubicBezTo>
                      <a:pt x="601" y="308"/>
                      <a:pt x="599" y="361"/>
                      <a:pt x="594" y="368"/>
                    </a:cubicBezTo>
                    <a:cubicBezTo>
                      <a:pt x="590" y="374"/>
                      <a:pt x="576" y="378"/>
                      <a:pt x="570" y="382"/>
                    </a:cubicBezTo>
                    <a:cubicBezTo>
                      <a:pt x="563" y="393"/>
                      <a:pt x="550" y="396"/>
                      <a:pt x="542" y="406"/>
                    </a:cubicBezTo>
                    <a:cubicBezTo>
                      <a:pt x="536" y="413"/>
                      <a:pt x="539" y="417"/>
                      <a:pt x="530" y="420"/>
                    </a:cubicBezTo>
                    <a:cubicBezTo>
                      <a:pt x="526" y="408"/>
                      <a:pt x="538" y="391"/>
                      <a:pt x="522" y="386"/>
                    </a:cubicBezTo>
                    <a:cubicBezTo>
                      <a:pt x="516" y="377"/>
                      <a:pt x="510" y="364"/>
                      <a:pt x="502" y="356"/>
                    </a:cubicBezTo>
                    <a:cubicBezTo>
                      <a:pt x="497" y="341"/>
                      <a:pt x="505" y="360"/>
                      <a:pt x="482" y="348"/>
                    </a:cubicBezTo>
                    <a:cubicBezTo>
                      <a:pt x="478" y="346"/>
                      <a:pt x="478" y="339"/>
                      <a:pt x="474" y="336"/>
                    </a:cubicBezTo>
                    <a:cubicBezTo>
                      <a:pt x="470" y="323"/>
                      <a:pt x="466" y="342"/>
                      <a:pt x="462" y="348"/>
                    </a:cubicBezTo>
                    <a:cubicBezTo>
                      <a:pt x="460" y="358"/>
                      <a:pt x="456" y="363"/>
                      <a:pt x="454" y="374"/>
                    </a:cubicBezTo>
                    <a:cubicBezTo>
                      <a:pt x="457" y="383"/>
                      <a:pt x="455" y="387"/>
                      <a:pt x="450" y="394"/>
                    </a:cubicBezTo>
                    <a:cubicBezTo>
                      <a:pt x="454" y="399"/>
                      <a:pt x="464" y="411"/>
                      <a:pt x="466" y="418"/>
                    </a:cubicBezTo>
                    <a:cubicBezTo>
                      <a:pt x="474" y="443"/>
                      <a:pt x="472" y="458"/>
                      <a:pt x="500" y="464"/>
                    </a:cubicBezTo>
                    <a:cubicBezTo>
                      <a:pt x="507" y="469"/>
                      <a:pt x="510" y="474"/>
                      <a:pt x="516" y="480"/>
                    </a:cubicBezTo>
                    <a:cubicBezTo>
                      <a:pt x="511" y="494"/>
                      <a:pt x="513" y="509"/>
                      <a:pt x="510" y="524"/>
                    </a:cubicBezTo>
                    <a:cubicBezTo>
                      <a:pt x="512" y="537"/>
                      <a:pt x="511" y="541"/>
                      <a:pt x="522" y="548"/>
                    </a:cubicBezTo>
                    <a:cubicBezTo>
                      <a:pt x="523" y="552"/>
                      <a:pt x="525" y="556"/>
                      <a:pt x="526" y="560"/>
                    </a:cubicBezTo>
                    <a:cubicBezTo>
                      <a:pt x="527" y="564"/>
                      <a:pt x="514" y="556"/>
                      <a:pt x="514" y="556"/>
                    </a:cubicBezTo>
                    <a:cubicBezTo>
                      <a:pt x="502" y="564"/>
                      <a:pt x="501" y="551"/>
                      <a:pt x="492" y="544"/>
                    </a:cubicBezTo>
                    <a:cubicBezTo>
                      <a:pt x="488" y="541"/>
                      <a:pt x="480" y="536"/>
                      <a:pt x="480" y="536"/>
                    </a:cubicBezTo>
                    <a:cubicBezTo>
                      <a:pt x="471" y="522"/>
                      <a:pt x="474" y="529"/>
                      <a:pt x="470" y="518"/>
                    </a:cubicBezTo>
                    <a:cubicBezTo>
                      <a:pt x="467" y="491"/>
                      <a:pt x="461" y="446"/>
                      <a:pt x="436" y="430"/>
                    </a:cubicBezTo>
                    <a:cubicBezTo>
                      <a:pt x="428" y="433"/>
                      <a:pt x="425" y="433"/>
                      <a:pt x="422" y="424"/>
                    </a:cubicBezTo>
                    <a:cubicBezTo>
                      <a:pt x="427" y="404"/>
                      <a:pt x="432" y="383"/>
                      <a:pt x="438" y="364"/>
                    </a:cubicBezTo>
                    <a:cubicBezTo>
                      <a:pt x="436" y="343"/>
                      <a:pt x="431" y="330"/>
                      <a:pt x="426" y="310"/>
                    </a:cubicBezTo>
                    <a:cubicBezTo>
                      <a:pt x="429" y="302"/>
                      <a:pt x="425" y="300"/>
                      <a:pt x="422" y="292"/>
                    </a:cubicBezTo>
                    <a:cubicBezTo>
                      <a:pt x="424" y="282"/>
                      <a:pt x="428" y="277"/>
                      <a:pt x="422" y="268"/>
                    </a:cubicBezTo>
                    <a:cubicBezTo>
                      <a:pt x="420" y="269"/>
                      <a:pt x="418" y="269"/>
                      <a:pt x="416" y="270"/>
                    </a:cubicBezTo>
                    <a:cubicBezTo>
                      <a:pt x="414" y="272"/>
                      <a:pt x="414" y="275"/>
                      <a:pt x="412" y="276"/>
                    </a:cubicBezTo>
                    <a:cubicBezTo>
                      <a:pt x="408" y="278"/>
                      <a:pt x="400" y="280"/>
                      <a:pt x="400" y="280"/>
                    </a:cubicBezTo>
                    <a:cubicBezTo>
                      <a:pt x="394" y="274"/>
                      <a:pt x="389" y="274"/>
                      <a:pt x="386" y="266"/>
                    </a:cubicBezTo>
                    <a:cubicBezTo>
                      <a:pt x="391" y="251"/>
                      <a:pt x="379" y="206"/>
                      <a:pt x="364" y="196"/>
                    </a:cubicBezTo>
                    <a:cubicBezTo>
                      <a:pt x="357" y="186"/>
                      <a:pt x="358" y="182"/>
                      <a:pt x="360" y="170"/>
                    </a:cubicBezTo>
                    <a:cubicBezTo>
                      <a:pt x="358" y="160"/>
                      <a:pt x="356" y="147"/>
                      <a:pt x="346" y="144"/>
                    </a:cubicBezTo>
                    <a:cubicBezTo>
                      <a:pt x="343" y="154"/>
                      <a:pt x="338" y="160"/>
                      <a:pt x="330" y="166"/>
                    </a:cubicBezTo>
                    <a:cubicBezTo>
                      <a:pt x="323" y="164"/>
                      <a:pt x="308" y="160"/>
                      <a:pt x="308" y="160"/>
                    </a:cubicBezTo>
                    <a:cubicBezTo>
                      <a:pt x="296" y="162"/>
                      <a:pt x="297" y="166"/>
                      <a:pt x="288" y="172"/>
                    </a:cubicBezTo>
                    <a:cubicBezTo>
                      <a:pt x="284" y="185"/>
                      <a:pt x="282" y="191"/>
                      <a:pt x="268" y="196"/>
                    </a:cubicBezTo>
                    <a:cubicBezTo>
                      <a:pt x="264" y="200"/>
                      <a:pt x="243" y="231"/>
                      <a:pt x="242" y="232"/>
                    </a:cubicBezTo>
                    <a:cubicBezTo>
                      <a:pt x="231" y="239"/>
                      <a:pt x="215" y="247"/>
                      <a:pt x="206" y="256"/>
                    </a:cubicBezTo>
                    <a:cubicBezTo>
                      <a:pt x="202" y="260"/>
                      <a:pt x="200" y="265"/>
                      <a:pt x="196" y="268"/>
                    </a:cubicBezTo>
                    <a:cubicBezTo>
                      <a:pt x="194" y="269"/>
                      <a:pt x="192" y="269"/>
                      <a:pt x="190" y="270"/>
                    </a:cubicBezTo>
                    <a:cubicBezTo>
                      <a:pt x="188" y="271"/>
                      <a:pt x="186" y="272"/>
                      <a:pt x="184" y="274"/>
                    </a:cubicBezTo>
                    <a:cubicBezTo>
                      <a:pt x="180" y="278"/>
                      <a:pt x="172" y="286"/>
                      <a:pt x="172" y="286"/>
                    </a:cubicBezTo>
                    <a:cubicBezTo>
                      <a:pt x="167" y="300"/>
                      <a:pt x="165" y="314"/>
                      <a:pt x="160" y="328"/>
                    </a:cubicBezTo>
                    <a:cubicBezTo>
                      <a:pt x="158" y="335"/>
                      <a:pt x="156" y="341"/>
                      <a:pt x="154" y="348"/>
                    </a:cubicBezTo>
                    <a:cubicBezTo>
                      <a:pt x="153" y="350"/>
                      <a:pt x="152" y="354"/>
                      <a:pt x="152" y="354"/>
                    </a:cubicBezTo>
                    <a:cubicBezTo>
                      <a:pt x="152" y="359"/>
                      <a:pt x="156" y="384"/>
                      <a:pt x="146" y="392"/>
                    </a:cubicBezTo>
                    <a:cubicBezTo>
                      <a:pt x="141" y="397"/>
                      <a:pt x="128" y="404"/>
                      <a:pt x="128" y="404"/>
                    </a:cubicBezTo>
                    <a:cubicBezTo>
                      <a:pt x="125" y="412"/>
                      <a:pt x="122" y="421"/>
                      <a:pt x="114" y="424"/>
                    </a:cubicBezTo>
                    <a:cubicBezTo>
                      <a:pt x="100" y="419"/>
                      <a:pt x="97" y="405"/>
                      <a:pt x="94" y="392"/>
                    </a:cubicBezTo>
                    <a:cubicBezTo>
                      <a:pt x="86" y="362"/>
                      <a:pt x="82" y="332"/>
                      <a:pt x="72" y="302"/>
                    </a:cubicBezTo>
                    <a:cubicBezTo>
                      <a:pt x="71" y="281"/>
                      <a:pt x="70" y="275"/>
                      <a:pt x="66" y="258"/>
                    </a:cubicBezTo>
                    <a:cubicBezTo>
                      <a:pt x="66" y="251"/>
                      <a:pt x="68" y="219"/>
                      <a:pt x="64" y="208"/>
                    </a:cubicBezTo>
                    <a:cubicBezTo>
                      <a:pt x="70" y="191"/>
                      <a:pt x="66" y="173"/>
                      <a:pt x="72" y="156"/>
                    </a:cubicBezTo>
                    <a:cubicBezTo>
                      <a:pt x="66" y="139"/>
                      <a:pt x="60" y="168"/>
                      <a:pt x="56" y="172"/>
                    </a:cubicBezTo>
                    <a:cubicBezTo>
                      <a:pt x="53" y="175"/>
                      <a:pt x="44" y="180"/>
                      <a:pt x="44" y="180"/>
                    </a:cubicBezTo>
                    <a:cubicBezTo>
                      <a:pt x="35" y="177"/>
                      <a:pt x="28" y="173"/>
                      <a:pt x="24" y="162"/>
                    </a:cubicBezTo>
                    <a:cubicBezTo>
                      <a:pt x="23" y="158"/>
                      <a:pt x="20" y="150"/>
                      <a:pt x="20" y="150"/>
                    </a:cubicBezTo>
                    <a:cubicBezTo>
                      <a:pt x="30" y="148"/>
                      <a:pt x="30" y="143"/>
                      <a:pt x="38" y="138"/>
                    </a:cubicBezTo>
                    <a:cubicBezTo>
                      <a:pt x="35" y="128"/>
                      <a:pt x="31" y="133"/>
                      <a:pt x="24" y="138"/>
                    </a:cubicBezTo>
                    <a:cubicBezTo>
                      <a:pt x="15" y="135"/>
                      <a:pt x="15" y="132"/>
                      <a:pt x="18" y="124"/>
                    </a:cubicBezTo>
                    <a:cubicBezTo>
                      <a:pt x="11" y="114"/>
                      <a:pt x="9" y="101"/>
                      <a:pt x="0" y="92"/>
                    </a:cubicBezTo>
                    <a:lnTo>
                      <a:pt x="76" y="0"/>
                    </a:lnTo>
                    <a:lnTo>
                      <a:pt x="798" y="6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68" name="Freeform 96"/>
              <p:cNvSpPr>
                <a:spLocks/>
              </p:cNvSpPr>
              <p:nvPr/>
            </p:nvSpPr>
            <p:spPr bwMode="ltGray">
              <a:xfrm>
                <a:off x="4322" y="519"/>
                <a:ext cx="19" cy="29"/>
              </a:xfrm>
              <a:custGeom>
                <a:avLst/>
                <a:gdLst/>
                <a:ahLst/>
                <a:cxnLst>
                  <a:cxn ang="0">
                    <a:pos x="7" y="11"/>
                  </a:cxn>
                  <a:cxn ang="0">
                    <a:pos x="17" y="3"/>
                  </a:cxn>
                  <a:cxn ang="0">
                    <a:pos x="37" y="33"/>
                  </a:cxn>
                  <a:cxn ang="0">
                    <a:pos x="19" y="85"/>
                  </a:cxn>
                  <a:cxn ang="0">
                    <a:pos x="1" y="69"/>
                  </a:cxn>
                  <a:cxn ang="0">
                    <a:pos x="7" y="11"/>
                  </a:cxn>
                </a:cxnLst>
                <a:rect l="0" t="0" r="r" b="b"/>
                <a:pathLst>
                  <a:path w="43" h="85">
                    <a:moveTo>
                      <a:pt x="7" y="11"/>
                    </a:moveTo>
                    <a:cubicBezTo>
                      <a:pt x="4" y="2"/>
                      <a:pt x="9" y="0"/>
                      <a:pt x="17" y="3"/>
                    </a:cubicBezTo>
                    <a:cubicBezTo>
                      <a:pt x="24" y="13"/>
                      <a:pt x="28" y="24"/>
                      <a:pt x="37" y="33"/>
                    </a:cubicBezTo>
                    <a:cubicBezTo>
                      <a:pt x="43" y="52"/>
                      <a:pt x="40" y="78"/>
                      <a:pt x="19" y="85"/>
                    </a:cubicBezTo>
                    <a:cubicBezTo>
                      <a:pt x="6" y="81"/>
                      <a:pt x="5" y="81"/>
                      <a:pt x="1" y="69"/>
                    </a:cubicBezTo>
                    <a:cubicBezTo>
                      <a:pt x="2" y="66"/>
                      <a:pt x="0" y="4"/>
                      <a:pt x="7" y="11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69" name="Freeform 97"/>
              <p:cNvSpPr>
                <a:spLocks/>
              </p:cNvSpPr>
              <p:nvPr/>
            </p:nvSpPr>
            <p:spPr bwMode="ltGray">
              <a:xfrm>
                <a:off x="4588" y="421"/>
                <a:ext cx="18" cy="24"/>
              </a:xfrm>
              <a:custGeom>
                <a:avLst/>
                <a:gdLst/>
                <a:ahLst/>
                <a:cxnLst>
                  <a:cxn ang="0">
                    <a:pos x="13" y="28"/>
                  </a:cxn>
                  <a:cxn ang="0">
                    <a:pos x="29" y="2"/>
                  </a:cxn>
                  <a:cxn ang="0">
                    <a:pos x="43" y="4"/>
                  </a:cxn>
                  <a:cxn ang="0">
                    <a:pos x="39" y="26"/>
                  </a:cxn>
                  <a:cxn ang="0">
                    <a:pos x="13" y="74"/>
                  </a:cxn>
                  <a:cxn ang="0">
                    <a:pos x="7" y="60"/>
                  </a:cxn>
                  <a:cxn ang="0">
                    <a:pos x="3" y="36"/>
                  </a:cxn>
                  <a:cxn ang="0">
                    <a:pos x="13" y="28"/>
                  </a:cxn>
                </a:cxnLst>
                <a:rect l="0" t="0" r="r" b="b"/>
                <a:pathLst>
                  <a:path w="44" h="74">
                    <a:moveTo>
                      <a:pt x="13" y="28"/>
                    </a:moveTo>
                    <a:cubicBezTo>
                      <a:pt x="15" y="13"/>
                      <a:pt x="14" y="7"/>
                      <a:pt x="29" y="2"/>
                    </a:cubicBezTo>
                    <a:cubicBezTo>
                      <a:pt x="34" y="3"/>
                      <a:pt x="40" y="0"/>
                      <a:pt x="43" y="4"/>
                    </a:cubicBezTo>
                    <a:cubicBezTo>
                      <a:pt x="44" y="6"/>
                      <a:pt x="41" y="21"/>
                      <a:pt x="39" y="26"/>
                    </a:cubicBezTo>
                    <a:cubicBezTo>
                      <a:pt x="31" y="43"/>
                      <a:pt x="30" y="63"/>
                      <a:pt x="13" y="74"/>
                    </a:cubicBezTo>
                    <a:cubicBezTo>
                      <a:pt x="4" y="71"/>
                      <a:pt x="4" y="68"/>
                      <a:pt x="7" y="60"/>
                    </a:cubicBezTo>
                    <a:cubicBezTo>
                      <a:pt x="5" y="50"/>
                      <a:pt x="0" y="46"/>
                      <a:pt x="3" y="36"/>
                    </a:cubicBezTo>
                    <a:cubicBezTo>
                      <a:pt x="4" y="32"/>
                      <a:pt x="8" y="23"/>
                      <a:pt x="13" y="28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70" name="Freeform 98"/>
              <p:cNvSpPr>
                <a:spLocks/>
              </p:cNvSpPr>
              <p:nvPr/>
            </p:nvSpPr>
            <p:spPr bwMode="ltGray">
              <a:xfrm>
                <a:off x="4639" y="409"/>
                <a:ext cx="9" cy="10"/>
              </a:xfrm>
              <a:custGeom>
                <a:avLst/>
                <a:gdLst/>
                <a:ahLst/>
                <a:cxnLst>
                  <a:cxn ang="0">
                    <a:pos x="7" y="16"/>
                  </a:cxn>
                  <a:cxn ang="0">
                    <a:pos x="5" y="30"/>
                  </a:cxn>
                  <a:cxn ang="0">
                    <a:pos x="7" y="16"/>
                  </a:cxn>
                </a:cxnLst>
                <a:rect l="0" t="0" r="r" b="b"/>
                <a:pathLst>
                  <a:path w="20" h="30">
                    <a:moveTo>
                      <a:pt x="7" y="16"/>
                    </a:moveTo>
                    <a:cubicBezTo>
                      <a:pt x="18" y="0"/>
                      <a:pt x="20" y="20"/>
                      <a:pt x="5" y="30"/>
                    </a:cubicBezTo>
                    <a:cubicBezTo>
                      <a:pt x="0" y="23"/>
                      <a:pt x="1" y="22"/>
                      <a:pt x="7" y="16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71" name="Freeform 99"/>
              <p:cNvSpPr>
                <a:spLocks/>
              </p:cNvSpPr>
              <p:nvPr/>
            </p:nvSpPr>
            <p:spPr bwMode="ltGray">
              <a:xfrm>
                <a:off x="3709" y="315"/>
                <a:ext cx="433" cy="354"/>
              </a:xfrm>
              <a:custGeom>
                <a:avLst/>
                <a:gdLst/>
                <a:ahLst/>
                <a:cxnLst>
                  <a:cxn ang="0">
                    <a:pos x="481" y="464"/>
                  </a:cxn>
                  <a:cxn ang="0">
                    <a:pos x="486" y="451"/>
                  </a:cxn>
                  <a:cxn ang="0">
                    <a:pos x="500" y="413"/>
                  </a:cxn>
                  <a:cxn ang="0">
                    <a:pos x="309" y="287"/>
                  </a:cxn>
                  <a:cxn ang="0">
                    <a:pos x="282" y="346"/>
                  </a:cxn>
                  <a:cxn ang="0">
                    <a:pos x="303" y="556"/>
                  </a:cxn>
                  <a:cxn ang="0">
                    <a:pos x="282" y="494"/>
                  </a:cxn>
                  <a:cxn ang="0">
                    <a:pos x="242" y="439"/>
                  </a:cxn>
                  <a:cxn ang="0">
                    <a:pos x="245" y="413"/>
                  </a:cxn>
                  <a:cxn ang="0">
                    <a:pos x="247" y="394"/>
                  </a:cxn>
                  <a:cxn ang="0">
                    <a:pos x="220" y="375"/>
                  </a:cxn>
                  <a:cxn ang="0">
                    <a:pos x="194" y="346"/>
                  </a:cxn>
                  <a:cxn ang="0">
                    <a:pos x="148" y="354"/>
                  </a:cxn>
                  <a:cxn ang="0">
                    <a:pos x="126" y="365"/>
                  </a:cxn>
                  <a:cxn ang="0">
                    <a:pos x="78" y="365"/>
                  </a:cxn>
                  <a:cxn ang="0">
                    <a:pos x="22" y="312"/>
                  </a:cxn>
                  <a:cxn ang="0">
                    <a:pos x="11" y="295"/>
                  </a:cxn>
                  <a:cxn ang="0">
                    <a:pos x="0" y="264"/>
                  </a:cxn>
                  <a:cxn ang="0">
                    <a:pos x="24" y="213"/>
                  </a:cxn>
                  <a:cxn ang="0">
                    <a:pos x="32" y="181"/>
                  </a:cxn>
                  <a:cxn ang="0">
                    <a:pos x="51" y="143"/>
                  </a:cxn>
                  <a:cxn ang="0">
                    <a:pos x="81" y="116"/>
                  </a:cxn>
                  <a:cxn ang="0">
                    <a:pos x="167" y="67"/>
                  </a:cxn>
                  <a:cxn ang="0">
                    <a:pos x="220" y="30"/>
                  </a:cxn>
                  <a:cxn ang="0">
                    <a:pos x="258" y="6"/>
                  </a:cxn>
                  <a:cxn ang="0">
                    <a:pos x="363" y="2"/>
                  </a:cxn>
                  <a:cxn ang="0">
                    <a:pos x="398" y="0"/>
                  </a:cxn>
                  <a:cxn ang="0">
                    <a:pos x="384" y="34"/>
                  </a:cxn>
                  <a:cxn ang="0">
                    <a:pos x="443" y="84"/>
                  </a:cxn>
                  <a:cxn ang="0">
                    <a:pos x="497" y="74"/>
                  </a:cxn>
                  <a:cxn ang="0">
                    <a:pos x="529" y="82"/>
                  </a:cxn>
                  <a:cxn ang="0">
                    <a:pos x="559" y="97"/>
                  </a:cxn>
                  <a:cxn ang="0">
                    <a:pos x="572" y="188"/>
                  </a:cxn>
                  <a:cxn ang="0">
                    <a:pos x="572" y="240"/>
                  </a:cxn>
                  <a:cxn ang="0">
                    <a:pos x="599" y="283"/>
                  </a:cxn>
                  <a:cxn ang="0">
                    <a:pos x="645" y="300"/>
                  </a:cxn>
                  <a:cxn ang="0">
                    <a:pos x="680" y="295"/>
                  </a:cxn>
                  <a:cxn ang="0">
                    <a:pos x="664" y="340"/>
                  </a:cxn>
                  <a:cxn ang="0">
                    <a:pos x="599" y="407"/>
                  </a:cxn>
                  <a:cxn ang="0">
                    <a:pos x="548" y="485"/>
                  </a:cxn>
                  <a:cxn ang="0">
                    <a:pos x="556" y="508"/>
                  </a:cxn>
                  <a:cxn ang="0">
                    <a:pos x="435" y="556"/>
                  </a:cxn>
                </a:cxnLst>
                <a:rect l="0" t="0" r="r" b="b"/>
                <a:pathLst>
                  <a:path w="682" h="557">
                    <a:moveTo>
                      <a:pt x="435" y="556"/>
                    </a:moveTo>
                    <a:lnTo>
                      <a:pt x="481" y="464"/>
                    </a:lnTo>
                    <a:lnTo>
                      <a:pt x="473" y="449"/>
                    </a:lnTo>
                    <a:lnTo>
                      <a:pt x="486" y="451"/>
                    </a:lnTo>
                    <a:lnTo>
                      <a:pt x="495" y="441"/>
                    </a:lnTo>
                    <a:lnTo>
                      <a:pt x="500" y="413"/>
                    </a:lnTo>
                    <a:lnTo>
                      <a:pt x="500" y="371"/>
                    </a:lnTo>
                    <a:lnTo>
                      <a:pt x="309" y="287"/>
                    </a:lnTo>
                    <a:lnTo>
                      <a:pt x="296" y="308"/>
                    </a:lnTo>
                    <a:lnTo>
                      <a:pt x="282" y="346"/>
                    </a:lnTo>
                    <a:lnTo>
                      <a:pt x="396" y="557"/>
                    </a:lnTo>
                    <a:lnTo>
                      <a:pt x="303" y="556"/>
                    </a:lnTo>
                    <a:lnTo>
                      <a:pt x="304" y="536"/>
                    </a:lnTo>
                    <a:cubicBezTo>
                      <a:pt x="284" y="520"/>
                      <a:pt x="296" y="510"/>
                      <a:pt x="282" y="494"/>
                    </a:cubicBezTo>
                    <a:cubicBezTo>
                      <a:pt x="276" y="475"/>
                      <a:pt x="267" y="468"/>
                      <a:pt x="253" y="451"/>
                    </a:cubicBezTo>
                    <a:cubicBezTo>
                      <a:pt x="249" y="447"/>
                      <a:pt x="245" y="443"/>
                      <a:pt x="242" y="439"/>
                    </a:cubicBezTo>
                    <a:lnTo>
                      <a:pt x="237" y="432"/>
                    </a:lnTo>
                    <a:cubicBezTo>
                      <a:pt x="237" y="432"/>
                      <a:pt x="245" y="413"/>
                      <a:pt x="245" y="413"/>
                    </a:cubicBezTo>
                    <a:cubicBezTo>
                      <a:pt x="247" y="409"/>
                      <a:pt x="250" y="401"/>
                      <a:pt x="250" y="401"/>
                    </a:cubicBezTo>
                    <a:cubicBezTo>
                      <a:pt x="249" y="399"/>
                      <a:pt x="247" y="397"/>
                      <a:pt x="247" y="394"/>
                    </a:cubicBezTo>
                    <a:cubicBezTo>
                      <a:pt x="248" y="390"/>
                      <a:pt x="253" y="382"/>
                      <a:pt x="253" y="382"/>
                    </a:cubicBezTo>
                    <a:cubicBezTo>
                      <a:pt x="243" y="370"/>
                      <a:pt x="237" y="371"/>
                      <a:pt x="220" y="375"/>
                    </a:cubicBezTo>
                    <a:cubicBezTo>
                      <a:pt x="217" y="371"/>
                      <a:pt x="210" y="369"/>
                      <a:pt x="207" y="365"/>
                    </a:cubicBezTo>
                    <a:cubicBezTo>
                      <a:pt x="185" y="337"/>
                      <a:pt x="216" y="363"/>
                      <a:pt x="194" y="346"/>
                    </a:cubicBezTo>
                    <a:cubicBezTo>
                      <a:pt x="167" y="349"/>
                      <a:pt x="179" y="346"/>
                      <a:pt x="156" y="352"/>
                    </a:cubicBezTo>
                    <a:cubicBezTo>
                      <a:pt x="153" y="353"/>
                      <a:pt x="148" y="354"/>
                      <a:pt x="148" y="354"/>
                    </a:cubicBezTo>
                    <a:cubicBezTo>
                      <a:pt x="146" y="356"/>
                      <a:pt x="145" y="359"/>
                      <a:pt x="142" y="361"/>
                    </a:cubicBezTo>
                    <a:cubicBezTo>
                      <a:pt x="138" y="363"/>
                      <a:pt x="126" y="365"/>
                      <a:pt x="126" y="365"/>
                    </a:cubicBezTo>
                    <a:cubicBezTo>
                      <a:pt x="105" y="354"/>
                      <a:pt x="116" y="355"/>
                      <a:pt x="94" y="361"/>
                    </a:cubicBezTo>
                    <a:cubicBezTo>
                      <a:pt x="89" y="362"/>
                      <a:pt x="78" y="365"/>
                      <a:pt x="78" y="365"/>
                    </a:cubicBezTo>
                    <a:cubicBezTo>
                      <a:pt x="62" y="383"/>
                      <a:pt x="46" y="346"/>
                      <a:pt x="35" y="337"/>
                    </a:cubicBezTo>
                    <a:cubicBezTo>
                      <a:pt x="32" y="330"/>
                      <a:pt x="24" y="320"/>
                      <a:pt x="22" y="312"/>
                    </a:cubicBezTo>
                    <a:cubicBezTo>
                      <a:pt x="20" y="308"/>
                      <a:pt x="22" y="303"/>
                      <a:pt x="19" y="300"/>
                    </a:cubicBezTo>
                    <a:cubicBezTo>
                      <a:pt x="17" y="297"/>
                      <a:pt x="13" y="297"/>
                      <a:pt x="11" y="295"/>
                    </a:cubicBezTo>
                    <a:cubicBezTo>
                      <a:pt x="3" y="277"/>
                      <a:pt x="15" y="306"/>
                      <a:pt x="5" y="276"/>
                    </a:cubicBezTo>
                    <a:cubicBezTo>
                      <a:pt x="4" y="272"/>
                      <a:pt x="0" y="264"/>
                      <a:pt x="0" y="264"/>
                    </a:cubicBezTo>
                    <a:cubicBezTo>
                      <a:pt x="3" y="253"/>
                      <a:pt x="2" y="248"/>
                      <a:pt x="13" y="243"/>
                    </a:cubicBezTo>
                    <a:cubicBezTo>
                      <a:pt x="20" y="221"/>
                      <a:pt x="17" y="231"/>
                      <a:pt x="24" y="213"/>
                    </a:cubicBezTo>
                    <a:cubicBezTo>
                      <a:pt x="26" y="209"/>
                      <a:pt x="30" y="200"/>
                      <a:pt x="30" y="200"/>
                    </a:cubicBezTo>
                    <a:cubicBezTo>
                      <a:pt x="26" y="192"/>
                      <a:pt x="24" y="191"/>
                      <a:pt x="32" y="181"/>
                    </a:cubicBezTo>
                    <a:cubicBezTo>
                      <a:pt x="36" y="177"/>
                      <a:pt x="43" y="169"/>
                      <a:pt x="43" y="169"/>
                    </a:cubicBezTo>
                    <a:cubicBezTo>
                      <a:pt x="37" y="155"/>
                      <a:pt x="36" y="153"/>
                      <a:pt x="51" y="143"/>
                    </a:cubicBezTo>
                    <a:cubicBezTo>
                      <a:pt x="56" y="140"/>
                      <a:pt x="67" y="135"/>
                      <a:pt x="67" y="135"/>
                    </a:cubicBezTo>
                    <a:cubicBezTo>
                      <a:pt x="73" y="129"/>
                      <a:pt x="75" y="122"/>
                      <a:pt x="81" y="116"/>
                    </a:cubicBezTo>
                    <a:cubicBezTo>
                      <a:pt x="89" y="107"/>
                      <a:pt x="102" y="105"/>
                      <a:pt x="113" y="99"/>
                    </a:cubicBezTo>
                    <a:cubicBezTo>
                      <a:pt x="125" y="85"/>
                      <a:pt x="149" y="76"/>
                      <a:pt x="167" y="67"/>
                    </a:cubicBezTo>
                    <a:cubicBezTo>
                      <a:pt x="174" y="59"/>
                      <a:pt x="175" y="50"/>
                      <a:pt x="188" y="46"/>
                    </a:cubicBezTo>
                    <a:cubicBezTo>
                      <a:pt x="198" y="39"/>
                      <a:pt x="208" y="36"/>
                      <a:pt x="220" y="30"/>
                    </a:cubicBezTo>
                    <a:cubicBezTo>
                      <a:pt x="223" y="28"/>
                      <a:pt x="228" y="25"/>
                      <a:pt x="228" y="25"/>
                    </a:cubicBezTo>
                    <a:cubicBezTo>
                      <a:pt x="237" y="16"/>
                      <a:pt x="245" y="10"/>
                      <a:pt x="258" y="6"/>
                    </a:cubicBezTo>
                    <a:cubicBezTo>
                      <a:pt x="269" y="31"/>
                      <a:pt x="301" y="6"/>
                      <a:pt x="320" y="4"/>
                    </a:cubicBezTo>
                    <a:cubicBezTo>
                      <a:pt x="334" y="3"/>
                      <a:pt x="349" y="3"/>
                      <a:pt x="363" y="2"/>
                    </a:cubicBezTo>
                    <a:cubicBezTo>
                      <a:pt x="369" y="3"/>
                      <a:pt x="376" y="5"/>
                      <a:pt x="382" y="4"/>
                    </a:cubicBezTo>
                    <a:cubicBezTo>
                      <a:pt x="387" y="4"/>
                      <a:pt x="398" y="0"/>
                      <a:pt x="398" y="0"/>
                    </a:cubicBezTo>
                    <a:cubicBezTo>
                      <a:pt x="415" y="8"/>
                      <a:pt x="406" y="16"/>
                      <a:pt x="400" y="30"/>
                    </a:cubicBezTo>
                    <a:cubicBezTo>
                      <a:pt x="398" y="34"/>
                      <a:pt x="384" y="34"/>
                      <a:pt x="384" y="34"/>
                    </a:cubicBezTo>
                    <a:cubicBezTo>
                      <a:pt x="379" y="47"/>
                      <a:pt x="398" y="51"/>
                      <a:pt x="411" y="55"/>
                    </a:cubicBezTo>
                    <a:cubicBezTo>
                      <a:pt x="419" y="72"/>
                      <a:pt x="421" y="79"/>
                      <a:pt x="443" y="84"/>
                    </a:cubicBezTo>
                    <a:cubicBezTo>
                      <a:pt x="461" y="71"/>
                      <a:pt x="435" y="65"/>
                      <a:pt x="468" y="57"/>
                    </a:cubicBezTo>
                    <a:cubicBezTo>
                      <a:pt x="482" y="61"/>
                      <a:pt x="485" y="70"/>
                      <a:pt x="497" y="74"/>
                    </a:cubicBezTo>
                    <a:cubicBezTo>
                      <a:pt x="505" y="76"/>
                      <a:pt x="513" y="78"/>
                      <a:pt x="521" y="80"/>
                    </a:cubicBezTo>
                    <a:cubicBezTo>
                      <a:pt x="524" y="81"/>
                      <a:pt x="529" y="82"/>
                      <a:pt x="529" y="82"/>
                    </a:cubicBezTo>
                    <a:cubicBezTo>
                      <a:pt x="547" y="78"/>
                      <a:pt x="547" y="76"/>
                      <a:pt x="562" y="84"/>
                    </a:cubicBezTo>
                    <a:cubicBezTo>
                      <a:pt x="566" y="95"/>
                      <a:pt x="565" y="86"/>
                      <a:pt x="559" y="97"/>
                    </a:cubicBezTo>
                    <a:cubicBezTo>
                      <a:pt x="557" y="101"/>
                      <a:pt x="554" y="110"/>
                      <a:pt x="554" y="110"/>
                    </a:cubicBezTo>
                    <a:cubicBezTo>
                      <a:pt x="556" y="132"/>
                      <a:pt x="556" y="168"/>
                      <a:pt x="572" y="188"/>
                    </a:cubicBezTo>
                    <a:cubicBezTo>
                      <a:pt x="568" y="198"/>
                      <a:pt x="564" y="208"/>
                      <a:pt x="562" y="219"/>
                    </a:cubicBezTo>
                    <a:cubicBezTo>
                      <a:pt x="564" y="227"/>
                      <a:pt x="569" y="233"/>
                      <a:pt x="572" y="240"/>
                    </a:cubicBezTo>
                    <a:cubicBezTo>
                      <a:pt x="573" y="247"/>
                      <a:pt x="572" y="254"/>
                      <a:pt x="575" y="259"/>
                    </a:cubicBezTo>
                    <a:cubicBezTo>
                      <a:pt x="577" y="263"/>
                      <a:pt x="595" y="272"/>
                      <a:pt x="599" y="283"/>
                    </a:cubicBezTo>
                    <a:cubicBezTo>
                      <a:pt x="594" y="295"/>
                      <a:pt x="603" y="306"/>
                      <a:pt x="618" y="310"/>
                    </a:cubicBezTo>
                    <a:cubicBezTo>
                      <a:pt x="630" y="307"/>
                      <a:pt x="638" y="308"/>
                      <a:pt x="645" y="300"/>
                    </a:cubicBezTo>
                    <a:cubicBezTo>
                      <a:pt x="660" y="302"/>
                      <a:pt x="663" y="303"/>
                      <a:pt x="672" y="293"/>
                    </a:cubicBezTo>
                    <a:cubicBezTo>
                      <a:pt x="675" y="294"/>
                      <a:pt x="679" y="293"/>
                      <a:pt x="680" y="295"/>
                    </a:cubicBezTo>
                    <a:cubicBezTo>
                      <a:pt x="682" y="301"/>
                      <a:pt x="674" y="321"/>
                      <a:pt x="672" y="327"/>
                    </a:cubicBezTo>
                    <a:cubicBezTo>
                      <a:pt x="668" y="340"/>
                      <a:pt x="671" y="326"/>
                      <a:pt x="664" y="340"/>
                    </a:cubicBezTo>
                    <a:cubicBezTo>
                      <a:pt x="652" y="360"/>
                      <a:pt x="646" y="381"/>
                      <a:pt x="621" y="394"/>
                    </a:cubicBezTo>
                    <a:cubicBezTo>
                      <a:pt x="614" y="402"/>
                      <a:pt x="609" y="402"/>
                      <a:pt x="599" y="407"/>
                    </a:cubicBezTo>
                    <a:cubicBezTo>
                      <a:pt x="590" y="418"/>
                      <a:pt x="579" y="429"/>
                      <a:pt x="567" y="439"/>
                    </a:cubicBezTo>
                    <a:cubicBezTo>
                      <a:pt x="560" y="454"/>
                      <a:pt x="555" y="470"/>
                      <a:pt x="548" y="485"/>
                    </a:cubicBezTo>
                    <a:cubicBezTo>
                      <a:pt x="549" y="489"/>
                      <a:pt x="550" y="492"/>
                      <a:pt x="551" y="496"/>
                    </a:cubicBezTo>
                    <a:cubicBezTo>
                      <a:pt x="552" y="500"/>
                      <a:pt x="556" y="508"/>
                      <a:pt x="556" y="508"/>
                    </a:cubicBezTo>
                    <a:cubicBezTo>
                      <a:pt x="559" y="524"/>
                      <a:pt x="562" y="546"/>
                      <a:pt x="576" y="557"/>
                    </a:cubicBezTo>
                    <a:lnTo>
                      <a:pt x="435" y="556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72" name="Freeform 100"/>
              <p:cNvSpPr>
                <a:spLocks/>
              </p:cNvSpPr>
              <p:nvPr/>
            </p:nvSpPr>
            <p:spPr bwMode="ltGray">
              <a:xfrm>
                <a:off x="3877" y="448"/>
                <a:ext cx="163" cy="221"/>
              </a:xfrm>
              <a:custGeom>
                <a:avLst/>
                <a:gdLst/>
                <a:ahLst/>
                <a:cxnLst>
                  <a:cxn ang="0">
                    <a:pos x="243" y="347"/>
                  </a:cxn>
                  <a:cxn ang="0">
                    <a:pos x="233" y="301"/>
                  </a:cxn>
                  <a:cxn ang="0">
                    <a:pos x="217" y="288"/>
                  </a:cxn>
                  <a:cxn ang="0">
                    <a:pos x="215" y="269"/>
                  </a:cxn>
                  <a:cxn ang="0">
                    <a:pos x="209" y="254"/>
                  </a:cxn>
                  <a:cxn ang="0">
                    <a:pos x="209" y="229"/>
                  </a:cxn>
                  <a:cxn ang="0">
                    <a:pos x="207" y="214"/>
                  </a:cxn>
                  <a:cxn ang="0">
                    <a:pos x="228" y="202"/>
                  </a:cxn>
                  <a:cxn ang="0">
                    <a:pos x="257" y="197"/>
                  </a:cxn>
                  <a:cxn ang="0">
                    <a:pos x="257" y="136"/>
                  </a:cxn>
                  <a:cxn ang="0">
                    <a:pos x="54" y="96"/>
                  </a:cxn>
                  <a:cxn ang="0">
                    <a:pos x="32" y="98"/>
                  </a:cxn>
                  <a:cxn ang="0">
                    <a:pos x="16" y="102"/>
                  </a:cxn>
                  <a:cxn ang="0">
                    <a:pos x="0" y="149"/>
                  </a:cxn>
                  <a:cxn ang="0">
                    <a:pos x="93" y="346"/>
                  </a:cxn>
                  <a:cxn ang="0">
                    <a:pos x="243" y="347"/>
                  </a:cxn>
                </a:cxnLst>
                <a:rect l="0" t="0" r="r" b="b"/>
                <a:pathLst>
                  <a:path w="257" h="347">
                    <a:moveTo>
                      <a:pt x="243" y="347"/>
                    </a:moveTo>
                    <a:lnTo>
                      <a:pt x="233" y="301"/>
                    </a:lnTo>
                    <a:lnTo>
                      <a:pt x="217" y="288"/>
                    </a:lnTo>
                    <a:lnTo>
                      <a:pt x="215" y="269"/>
                    </a:lnTo>
                    <a:lnTo>
                      <a:pt x="209" y="254"/>
                    </a:lnTo>
                    <a:lnTo>
                      <a:pt x="209" y="229"/>
                    </a:lnTo>
                    <a:lnTo>
                      <a:pt x="207" y="214"/>
                    </a:lnTo>
                    <a:lnTo>
                      <a:pt x="228" y="202"/>
                    </a:lnTo>
                    <a:lnTo>
                      <a:pt x="257" y="197"/>
                    </a:lnTo>
                    <a:lnTo>
                      <a:pt x="257" y="136"/>
                    </a:lnTo>
                    <a:cubicBezTo>
                      <a:pt x="209" y="119"/>
                      <a:pt x="13" y="0"/>
                      <a:pt x="54" y="96"/>
                    </a:cubicBezTo>
                    <a:cubicBezTo>
                      <a:pt x="36" y="106"/>
                      <a:pt x="57" y="97"/>
                      <a:pt x="32" y="98"/>
                    </a:cubicBezTo>
                    <a:cubicBezTo>
                      <a:pt x="27" y="99"/>
                      <a:pt x="16" y="102"/>
                      <a:pt x="16" y="102"/>
                    </a:cubicBezTo>
                    <a:lnTo>
                      <a:pt x="0" y="149"/>
                    </a:lnTo>
                    <a:lnTo>
                      <a:pt x="93" y="346"/>
                    </a:lnTo>
                    <a:lnTo>
                      <a:pt x="243" y="347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73" name="Freeform 101"/>
              <p:cNvSpPr>
                <a:spLocks/>
              </p:cNvSpPr>
              <p:nvPr/>
            </p:nvSpPr>
            <p:spPr bwMode="ltGray">
              <a:xfrm>
                <a:off x="4164" y="611"/>
                <a:ext cx="7" cy="12"/>
              </a:xfrm>
              <a:custGeom>
                <a:avLst/>
                <a:gdLst/>
                <a:ahLst/>
                <a:cxnLst>
                  <a:cxn ang="0">
                    <a:pos x="7" y="25"/>
                  </a:cxn>
                  <a:cxn ang="0">
                    <a:pos x="19" y="21"/>
                  </a:cxn>
                  <a:cxn ang="0">
                    <a:pos x="7" y="25"/>
                  </a:cxn>
                </a:cxnLst>
                <a:rect l="0" t="0" r="r" b="b"/>
                <a:pathLst>
                  <a:path w="19" h="37">
                    <a:moveTo>
                      <a:pt x="7" y="25"/>
                    </a:moveTo>
                    <a:cubicBezTo>
                      <a:pt x="0" y="4"/>
                      <a:pt x="12" y="0"/>
                      <a:pt x="19" y="21"/>
                    </a:cubicBezTo>
                    <a:cubicBezTo>
                      <a:pt x="14" y="37"/>
                      <a:pt x="18" y="36"/>
                      <a:pt x="7" y="25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74" name="Freeform 102"/>
              <p:cNvSpPr>
                <a:spLocks/>
              </p:cNvSpPr>
              <p:nvPr/>
            </p:nvSpPr>
            <p:spPr bwMode="ltGray">
              <a:xfrm>
                <a:off x="4155" y="497"/>
                <a:ext cx="9" cy="7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6" y="0"/>
                  </a:cxn>
                  <a:cxn ang="0">
                    <a:pos x="20" y="12"/>
                  </a:cxn>
                  <a:cxn ang="0">
                    <a:pos x="8" y="20"/>
                  </a:cxn>
                  <a:cxn ang="0">
                    <a:pos x="12" y="12"/>
                  </a:cxn>
                </a:cxnLst>
                <a:rect l="0" t="0" r="r" b="b"/>
                <a:pathLst>
                  <a:path w="22" h="20">
                    <a:moveTo>
                      <a:pt x="12" y="12"/>
                    </a:moveTo>
                    <a:cubicBezTo>
                      <a:pt x="13" y="8"/>
                      <a:pt x="12" y="0"/>
                      <a:pt x="16" y="0"/>
                    </a:cubicBezTo>
                    <a:cubicBezTo>
                      <a:pt x="20" y="0"/>
                      <a:pt x="22" y="8"/>
                      <a:pt x="20" y="12"/>
                    </a:cubicBezTo>
                    <a:cubicBezTo>
                      <a:pt x="18" y="16"/>
                      <a:pt x="12" y="17"/>
                      <a:pt x="8" y="20"/>
                    </a:cubicBezTo>
                    <a:cubicBezTo>
                      <a:pt x="3" y="5"/>
                      <a:pt x="0" y="6"/>
                      <a:pt x="12" y="12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75" name="Freeform 103"/>
              <p:cNvSpPr>
                <a:spLocks/>
              </p:cNvSpPr>
              <p:nvPr/>
            </p:nvSpPr>
            <p:spPr bwMode="ltGray">
              <a:xfrm>
                <a:off x="3760" y="357"/>
                <a:ext cx="25" cy="10"/>
              </a:xfrm>
              <a:custGeom>
                <a:avLst/>
                <a:gdLst/>
                <a:ahLst/>
                <a:cxnLst>
                  <a:cxn ang="0">
                    <a:pos x="24" y="18"/>
                  </a:cxn>
                  <a:cxn ang="0">
                    <a:pos x="32" y="6"/>
                  </a:cxn>
                  <a:cxn ang="0">
                    <a:pos x="36" y="30"/>
                  </a:cxn>
                  <a:cxn ang="0">
                    <a:pos x="24" y="18"/>
                  </a:cxn>
                </a:cxnLst>
                <a:rect l="0" t="0" r="r" b="b"/>
                <a:pathLst>
                  <a:path w="57" h="30">
                    <a:moveTo>
                      <a:pt x="24" y="18"/>
                    </a:moveTo>
                    <a:cubicBezTo>
                      <a:pt x="0" y="10"/>
                      <a:pt x="9" y="0"/>
                      <a:pt x="32" y="6"/>
                    </a:cubicBezTo>
                    <a:cubicBezTo>
                      <a:pt x="46" y="15"/>
                      <a:pt x="57" y="23"/>
                      <a:pt x="36" y="30"/>
                    </a:cubicBezTo>
                    <a:cubicBezTo>
                      <a:pt x="21" y="25"/>
                      <a:pt x="24" y="30"/>
                      <a:pt x="24" y="18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76" name="Freeform 104"/>
              <p:cNvSpPr>
                <a:spLocks/>
              </p:cNvSpPr>
              <p:nvPr/>
            </p:nvSpPr>
            <p:spPr bwMode="ltGray">
              <a:xfrm>
                <a:off x="4062" y="265"/>
                <a:ext cx="295" cy="233"/>
              </a:xfrm>
              <a:custGeom>
                <a:avLst/>
                <a:gdLst/>
                <a:ahLst/>
                <a:cxnLst>
                  <a:cxn ang="0">
                    <a:pos x="473" y="464"/>
                  </a:cxn>
                  <a:cxn ang="0">
                    <a:pos x="393" y="452"/>
                  </a:cxn>
                  <a:cxn ang="0">
                    <a:pos x="325" y="412"/>
                  </a:cxn>
                  <a:cxn ang="0">
                    <a:pos x="265" y="400"/>
                  </a:cxn>
                  <a:cxn ang="0">
                    <a:pos x="237" y="416"/>
                  </a:cxn>
                  <a:cxn ang="0">
                    <a:pos x="261" y="428"/>
                  </a:cxn>
                  <a:cxn ang="0">
                    <a:pos x="293" y="468"/>
                  </a:cxn>
                  <a:cxn ang="0">
                    <a:pos x="321" y="476"/>
                  </a:cxn>
                  <a:cxn ang="0">
                    <a:pos x="333" y="536"/>
                  </a:cxn>
                  <a:cxn ang="0">
                    <a:pos x="313" y="552"/>
                  </a:cxn>
                  <a:cxn ang="0">
                    <a:pos x="261" y="616"/>
                  </a:cxn>
                  <a:cxn ang="0">
                    <a:pos x="225" y="628"/>
                  </a:cxn>
                  <a:cxn ang="0">
                    <a:pos x="97" y="696"/>
                  </a:cxn>
                  <a:cxn ang="0">
                    <a:pos x="77" y="616"/>
                  </a:cxn>
                  <a:cxn ang="0">
                    <a:pos x="45" y="524"/>
                  </a:cxn>
                  <a:cxn ang="0">
                    <a:pos x="33" y="448"/>
                  </a:cxn>
                  <a:cxn ang="0">
                    <a:pos x="53" y="344"/>
                  </a:cxn>
                  <a:cxn ang="0">
                    <a:pos x="17" y="392"/>
                  </a:cxn>
                  <a:cxn ang="0">
                    <a:pos x="81" y="280"/>
                  </a:cxn>
                  <a:cxn ang="0">
                    <a:pos x="113" y="204"/>
                  </a:cxn>
                  <a:cxn ang="0">
                    <a:pos x="37" y="204"/>
                  </a:cxn>
                  <a:cxn ang="0">
                    <a:pos x="1" y="196"/>
                  </a:cxn>
                  <a:cxn ang="0">
                    <a:pos x="25" y="140"/>
                  </a:cxn>
                  <a:cxn ang="0">
                    <a:pos x="97" y="112"/>
                  </a:cxn>
                  <a:cxn ang="0">
                    <a:pos x="221" y="124"/>
                  </a:cxn>
                  <a:cxn ang="0">
                    <a:pos x="229" y="64"/>
                  </a:cxn>
                  <a:cxn ang="0">
                    <a:pos x="261" y="0"/>
                  </a:cxn>
                  <a:cxn ang="0">
                    <a:pos x="357" y="44"/>
                  </a:cxn>
                  <a:cxn ang="0">
                    <a:pos x="329" y="88"/>
                  </a:cxn>
                  <a:cxn ang="0">
                    <a:pos x="301" y="176"/>
                  </a:cxn>
                  <a:cxn ang="0">
                    <a:pos x="361" y="192"/>
                  </a:cxn>
                  <a:cxn ang="0">
                    <a:pos x="373" y="136"/>
                  </a:cxn>
                  <a:cxn ang="0">
                    <a:pos x="417" y="92"/>
                  </a:cxn>
                  <a:cxn ang="0">
                    <a:pos x="497" y="88"/>
                  </a:cxn>
                  <a:cxn ang="0">
                    <a:pos x="529" y="52"/>
                  </a:cxn>
                  <a:cxn ang="0">
                    <a:pos x="541" y="460"/>
                  </a:cxn>
                </a:cxnLst>
                <a:rect l="0" t="0" r="r" b="b"/>
                <a:pathLst>
                  <a:path w="693" h="696">
                    <a:moveTo>
                      <a:pt x="541" y="460"/>
                    </a:moveTo>
                    <a:lnTo>
                      <a:pt x="473" y="464"/>
                    </a:lnTo>
                    <a:lnTo>
                      <a:pt x="441" y="452"/>
                    </a:lnTo>
                    <a:lnTo>
                      <a:pt x="393" y="452"/>
                    </a:lnTo>
                    <a:cubicBezTo>
                      <a:pt x="365" y="448"/>
                      <a:pt x="360" y="444"/>
                      <a:pt x="337" y="436"/>
                    </a:cubicBezTo>
                    <a:cubicBezTo>
                      <a:pt x="336" y="432"/>
                      <a:pt x="330" y="413"/>
                      <a:pt x="325" y="412"/>
                    </a:cubicBezTo>
                    <a:cubicBezTo>
                      <a:pt x="317" y="411"/>
                      <a:pt x="301" y="420"/>
                      <a:pt x="301" y="420"/>
                    </a:cubicBezTo>
                    <a:cubicBezTo>
                      <a:pt x="289" y="412"/>
                      <a:pt x="277" y="408"/>
                      <a:pt x="265" y="400"/>
                    </a:cubicBezTo>
                    <a:cubicBezTo>
                      <a:pt x="252" y="380"/>
                      <a:pt x="256" y="356"/>
                      <a:pt x="233" y="348"/>
                    </a:cubicBezTo>
                    <a:cubicBezTo>
                      <a:pt x="217" y="372"/>
                      <a:pt x="221" y="392"/>
                      <a:pt x="237" y="416"/>
                    </a:cubicBezTo>
                    <a:cubicBezTo>
                      <a:pt x="234" y="428"/>
                      <a:pt x="228" y="445"/>
                      <a:pt x="237" y="444"/>
                    </a:cubicBezTo>
                    <a:cubicBezTo>
                      <a:pt x="247" y="443"/>
                      <a:pt x="261" y="428"/>
                      <a:pt x="261" y="428"/>
                    </a:cubicBezTo>
                    <a:cubicBezTo>
                      <a:pt x="258" y="450"/>
                      <a:pt x="243" y="475"/>
                      <a:pt x="269" y="484"/>
                    </a:cubicBezTo>
                    <a:cubicBezTo>
                      <a:pt x="277" y="479"/>
                      <a:pt x="288" y="476"/>
                      <a:pt x="293" y="468"/>
                    </a:cubicBezTo>
                    <a:cubicBezTo>
                      <a:pt x="302" y="454"/>
                      <a:pt x="303" y="446"/>
                      <a:pt x="317" y="436"/>
                    </a:cubicBezTo>
                    <a:cubicBezTo>
                      <a:pt x="315" y="448"/>
                      <a:pt x="306" y="467"/>
                      <a:pt x="321" y="476"/>
                    </a:cubicBezTo>
                    <a:cubicBezTo>
                      <a:pt x="328" y="480"/>
                      <a:pt x="345" y="484"/>
                      <a:pt x="345" y="484"/>
                    </a:cubicBezTo>
                    <a:cubicBezTo>
                      <a:pt x="382" y="472"/>
                      <a:pt x="347" y="527"/>
                      <a:pt x="333" y="536"/>
                    </a:cubicBezTo>
                    <a:cubicBezTo>
                      <a:pt x="330" y="540"/>
                      <a:pt x="329" y="545"/>
                      <a:pt x="325" y="548"/>
                    </a:cubicBezTo>
                    <a:cubicBezTo>
                      <a:pt x="322" y="551"/>
                      <a:pt x="316" y="549"/>
                      <a:pt x="313" y="552"/>
                    </a:cubicBezTo>
                    <a:cubicBezTo>
                      <a:pt x="300" y="565"/>
                      <a:pt x="320" y="575"/>
                      <a:pt x="293" y="584"/>
                    </a:cubicBezTo>
                    <a:cubicBezTo>
                      <a:pt x="286" y="595"/>
                      <a:pt x="272" y="610"/>
                      <a:pt x="261" y="616"/>
                    </a:cubicBezTo>
                    <a:cubicBezTo>
                      <a:pt x="254" y="620"/>
                      <a:pt x="245" y="621"/>
                      <a:pt x="237" y="624"/>
                    </a:cubicBezTo>
                    <a:cubicBezTo>
                      <a:pt x="233" y="625"/>
                      <a:pt x="225" y="628"/>
                      <a:pt x="225" y="628"/>
                    </a:cubicBezTo>
                    <a:cubicBezTo>
                      <a:pt x="215" y="659"/>
                      <a:pt x="212" y="652"/>
                      <a:pt x="173" y="656"/>
                    </a:cubicBezTo>
                    <a:cubicBezTo>
                      <a:pt x="140" y="667"/>
                      <a:pt x="132" y="687"/>
                      <a:pt x="97" y="696"/>
                    </a:cubicBezTo>
                    <a:cubicBezTo>
                      <a:pt x="77" y="691"/>
                      <a:pt x="75" y="687"/>
                      <a:pt x="81" y="668"/>
                    </a:cubicBezTo>
                    <a:cubicBezTo>
                      <a:pt x="77" y="646"/>
                      <a:pt x="72" y="639"/>
                      <a:pt x="77" y="616"/>
                    </a:cubicBezTo>
                    <a:cubicBezTo>
                      <a:pt x="73" y="598"/>
                      <a:pt x="71" y="587"/>
                      <a:pt x="61" y="572"/>
                    </a:cubicBezTo>
                    <a:cubicBezTo>
                      <a:pt x="58" y="551"/>
                      <a:pt x="51" y="543"/>
                      <a:pt x="45" y="524"/>
                    </a:cubicBezTo>
                    <a:cubicBezTo>
                      <a:pt x="52" y="502"/>
                      <a:pt x="58" y="496"/>
                      <a:pt x="49" y="472"/>
                    </a:cubicBezTo>
                    <a:cubicBezTo>
                      <a:pt x="46" y="463"/>
                      <a:pt x="33" y="448"/>
                      <a:pt x="33" y="448"/>
                    </a:cubicBezTo>
                    <a:cubicBezTo>
                      <a:pt x="42" y="422"/>
                      <a:pt x="42" y="408"/>
                      <a:pt x="33" y="380"/>
                    </a:cubicBezTo>
                    <a:cubicBezTo>
                      <a:pt x="49" y="369"/>
                      <a:pt x="48" y="362"/>
                      <a:pt x="53" y="344"/>
                    </a:cubicBezTo>
                    <a:cubicBezTo>
                      <a:pt x="47" y="327"/>
                      <a:pt x="49" y="308"/>
                      <a:pt x="33" y="332"/>
                    </a:cubicBezTo>
                    <a:cubicBezTo>
                      <a:pt x="40" y="353"/>
                      <a:pt x="29" y="374"/>
                      <a:pt x="17" y="392"/>
                    </a:cubicBezTo>
                    <a:cubicBezTo>
                      <a:pt x="6" y="360"/>
                      <a:pt x="10" y="340"/>
                      <a:pt x="13" y="304"/>
                    </a:cubicBezTo>
                    <a:cubicBezTo>
                      <a:pt x="44" y="314"/>
                      <a:pt x="54" y="289"/>
                      <a:pt x="81" y="280"/>
                    </a:cubicBezTo>
                    <a:cubicBezTo>
                      <a:pt x="94" y="261"/>
                      <a:pt x="85" y="242"/>
                      <a:pt x="105" y="228"/>
                    </a:cubicBezTo>
                    <a:cubicBezTo>
                      <a:pt x="108" y="220"/>
                      <a:pt x="110" y="212"/>
                      <a:pt x="113" y="204"/>
                    </a:cubicBezTo>
                    <a:cubicBezTo>
                      <a:pt x="116" y="196"/>
                      <a:pt x="89" y="196"/>
                      <a:pt x="89" y="196"/>
                    </a:cubicBezTo>
                    <a:cubicBezTo>
                      <a:pt x="81" y="221"/>
                      <a:pt x="58" y="211"/>
                      <a:pt x="37" y="204"/>
                    </a:cubicBezTo>
                    <a:cubicBezTo>
                      <a:pt x="33" y="207"/>
                      <a:pt x="30" y="213"/>
                      <a:pt x="25" y="212"/>
                    </a:cubicBezTo>
                    <a:cubicBezTo>
                      <a:pt x="16" y="210"/>
                      <a:pt x="1" y="196"/>
                      <a:pt x="1" y="196"/>
                    </a:cubicBezTo>
                    <a:cubicBezTo>
                      <a:pt x="4" y="186"/>
                      <a:pt x="4" y="174"/>
                      <a:pt x="9" y="164"/>
                    </a:cubicBezTo>
                    <a:cubicBezTo>
                      <a:pt x="13" y="155"/>
                      <a:pt x="25" y="140"/>
                      <a:pt x="25" y="140"/>
                    </a:cubicBezTo>
                    <a:cubicBezTo>
                      <a:pt x="0" y="132"/>
                      <a:pt x="25" y="128"/>
                      <a:pt x="37" y="124"/>
                    </a:cubicBezTo>
                    <a:cubicBezTo>
                      <a:pt x="58" y="131"/>
                      <a:pt x="75" y="116"/>
                      <a:pt x="97" y="112"/>
                    </a:cubicBezTo>
                    <a:cubicBezTo>
                      <a:pt x="135" y="87"/>
                      <a:pt x="159" y="122"/>
                      <a:pt x="197" y="132"/>
                    </a:cubicBezTo>
                    <a:cubicBezTo>
                      <a:pt x="205" y="129"/>
                      <a:pt x="213" y="127"/>
                      <a:pt x="221" y="124"/>
                    </a:cubicBezTo>
                    <a:cubicBezTo>
                      <a:pt x="225" y="123"/>
                      <a:pt x="226" y="147"/>
                      <a:pt x="233" y="120"/>
                    </a:cubicBezTo>
                    <a:lnTo>
                      <a:pt x="229" y="64"/>
                    </a:lnTo>
                    <a:lnTo>
                      <a:pt x="209" y="40"/>
                    </a:lnTo>
                    <a:cubicBezTo>
                      <a:pt x="243" y="21"/>
                      <a:pt x="240" y="21"/>
                      <a:pt x="261" y="0"/>
                    </a:cubicBezTo>
                    <a:cubicBezTo>
                      <a:pt x="297" y="16"/>
                      <a:pt x="333" y="32"/>
                      <a:pt x="369" y="48"/>
                    </a:cubicBezTo>
                    <a:cubicBezTo>
                      <a:pt x="373" y="50"/>
                      <a:pt x="361" y="44"/>
                      <a:pt x="357" y="44"/>
                    </a:cubicBezTo>
                    <a:cubicBezTo>
                      <a:pt x="349" y="45"/>
                      <a:pt x="333" y="52"/>
                      <a:pt x="333" y="52"/>
                    </a:cubicBezTo>
                    <a:cubicBezTo>
                      <a:pt x="322" y="68"/>
                      <a:pt x="318" y="71"/>
                      <a:pt x="329" y="88"/>
                    </a:cubicBezTo>
                    <a:cubicBezTo>
                      <a:pt x="308" y="119"/>
                      <a:pt x="323" y="118"/>
                      <a:pt x="333" y="148"/>
                    </a:cubicBezTo>
                    <a:cubicBezTo>
                      <a:pt x="320" y="157"/>
                      <a:pt x="314" y="167"/>
                      <a:pt x="301" y="176"/>
                    </a:cubicBezTo>
                    <a:cubicBezTo>
                      <a:pt x="306" y="213"/>
                      <a:pt x="303" y="213"/>
                      <a:pt x="337" y="220"/>
                    </a:cubicBezTo>
                    <a:cubicBezTo>
                      <a:pt x="358" y="216"/>
                      <a:pt x="368" y="214"/>
                      <a:pt x="361" y="192"/>
                    </a:cubicBezTo>
                    <a:cubicBezTo>
                      <a:pt x="362" y="177"/>
                      <a:pt x="362" y="162"/>
                      <a:pt x="365" y="148"/>
                    </a:cubicBezTo>
                    <a:cubicBezTo>
                      <a:pt x="366" y="143"/>
                      <a:pt x="369" y="133"/>
                      <a:pt x="373" y="136"/>
                    </a:cubicBezTo>
                    <a:cubicBezTo>
                      <a:pt x="379" y="140"/>
                      <a:pt x="376" y="149"/>
                      <a:pt x="377" y="156"/>
                    </a:cubicBezTo>
                    <a:cubicBezTo>
                      <a:pt x="404" y="147"/>
                      <a:pt x="409" y="116"/>
                      <a:pt x="417" y="92"/>
                    </a:cubicBezTo>
                    <a:cubicBezTo>
                      <a:pt x="422" y="76"/>
                      <a:pt x="453" y="74"/>
                      <a:pt x="465" y="72"/>
                    </a:cubicBezTo>
                    <a:cubicBezTo>
                      <a:pt x="472" y="92"/>
                      <a:pt x="477" y="93"/>
                      <a:pt x="497" y="88"/>
                    </a:cubicBezTo>
                    <a:cubicBezTo>
                      <a:pt x="512" y="78"/>
                      <a:pt x="515" y="74"/>
                      <a:pt x="509" y="56"/>
                    </a:cubicBezTo>
                    <a:cubicBezTo>
                      <a:pt x="523" y="46"/>
                      <a:pt x="517" y="46"/>
                      <a:pt x="529" y="52"/>
                    </a:cubicBezTo>
                    <a:lnTo>
                      <a:pt x="693" y="72"/>
                    </a:lnTo>
                    <a:lnTo>
                      <a:pt x="541" y="46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77" name="Freeform 105"/>
              <p:cNvSpPr>
                <a:spLocks/>
              </p:cNvSpPr>
              <p:nvPr/>
            </p:nvSpPr>
            <p:spPr bwMode="ltGray">
              <a:xfrm>
                <a:off x="3861" y="247"/>
                <a:ext cx="591" cy="95"/>
              </a:xfrm>
              <a:custGeom>
                <a:avLst/>
                <a:gdLst/>
                <a:ahLst/>
                <a:cxnLst>
                  <a:cxn ang="0">
                    <a:pos x="825" y="0"/>
                  </a:cxn>
                  <a:cxn ang="0">
                    <a:pos x="143" y="29"/>
                  </a:cxn>
                  <a:cxn ang="0">
                    <a:pos x="91" y="42"/>
                  </a:cxn>
                  <a:cxn ang="0">
                    <a:pos x="62" y="42"/>
                  </a:cxn>
                  <a:cxn ang="0">
                    <a:pos x="22" y="77"/>
                  </a:cxn>
                  <a:cxn ang="0">
                    <a:pos x="0" y="105"/>
                  </a:cxn>
                  <a:cxn ang="0">
                    <a:pos x="59" y="115"/>
                  </a:cxn>
                  <a:cxn ang="0">
                    <a:pos x="97" y="96"/>
                  </a:cxn>
                  <a:cxn ang="0">
                    <a:pos x="108" y="84"/>
                  </a:cxn>
                  <a:cxn ang="0">
                    <a:pos x="167" y="52"/>
                  </a:cxn>
                  <a:cxn ang="0">
                    <a:pos x="215" y="46"/>
                  </a:cxn>
                  <a:cxn ang="0">
                    <a:pos x="237" y="94"/>
                  </a:cxn>
                  <a:cxn ang="0">
                    <a:pos x="188" y="109"/>
                  </a:cxn>
                  <a:cxn ang="0">
                    <a:pos x="231" y="113"/>
                  </a:cxn>
                  <a:cxn ang="0">
                    <a:pos x="250" y="90"/>
                  </a:cxn>
                  <a:cxn ang="0">
                    <a:pos x="266" y="92"/>
                  </a:cxn>
                  <a:cxn ang="0">
                    <a:pos x="253" y="54"/>
                  </a:cxn>
                  <a:cxn ang="0">
                    <a:pos x="266" y="44"/>
                  </a:cxn>
                  <a:cxn ang="0">
                    <a:pos x="277" y="88"/>
                  </a:cxn>
                  <a:cxn ang="0">
                    <a:pos x="266" y="113"/>
                  </a:cxn>
                  <a:cxn ang="0">
                    <a:pos x="296" y="130"/>
                  </a:cxn>
                  <a:cxn ang="0">
                    <a:pos x="299" y="92"/>
                  </a:cxn>
                  <a:cxn ang="0">
                    <a:pos x="331" y="103"/>
                  </a:cxn>
                  <a:cxn ang="0">
                    <a:pos x="382" y="73"/>
                  </a:cxn>
                  <a:cxn ang="0">
                    <a:pos x="409" y="50"/>
                  </a:cxn>
                  <a:cxn ang="0">
                    <a:pos x="439" y="56"/>
                  </a:cxn>
                  <a:cxn ang="0">
                    <a:pos x="455" y="50"/>
                  </a:cxn>
                  <a:cxn ang="0">
                    <a:pos x="431" y="44"/>
                  </a:cxn>
                  <a:cxn ang="0">
                    <a:pos x="474" y="35"/>
                  </a:cxn>
                  <a:cxn ang="0">
                    <a:pos x="544" y="54"/>
                  </a:cxn>
                  <a:cxn ang="0">
                    <a:pos x="581" y="42"/>
                  </a:cxn>
                  <a:cxn ang="0">
                    <a:pos x="584" y="63"/>
                  </a:cxn>
                  <a:cxn ang="0">
                    <a:pos x="568" y="101"/>
                  </a:cxn>
                  <a:cxn ang="0">
                    <a:pos x="611" y="88"/>
                  </a:cxn>
                  <a:cxn ang="0">
                    <a:pos x="624" y="80"/>
                  </a:cxn>
                  <a:cxn ang="0">
                    <a:pos x="648" y="61"/>
                  </a:cxn>
                  <a:cxn ang="0">
                    <a:pos x="794" y="84"/>
                  </a:cxn>
                </a:cxnLst>
                <a:rect l="0" t="0" r="r" b="b"/>
                <a:pathLst>
                  <a:path w="931" h="149">
                    <a:moveTo>
                      <a:pt x="794" y="84"/>
                    </a:moveTo>
                    <a:cubicBezTo>
                      <a:pt x="813" y="72"/>
                      <a:pt x="931" y="14"/>
                      <a:pt x="825" y="0"/>
                    </a:cubicBezTo>
                    <a:lnTo>
                      <a:pt x="159" y="0"/>
                    </a:lnTo>
                    <a:cubicBezTo>
                      <a:pt x="149" y="12"/>
                      <a:pt x="162" y="18"/>
                      <a:pt x="143" y="29"/>
                    </a:cubicBezTo>
                    <a:cubicBezTo>
                      <a:pt x="130" y="44"/>
                      <a:pt x="133" y="39"/>
                      <a:pt x="116" y="48"/>
                    </a:cubicBezTo>
                    <a:cubicBezTo>
                      <a:pt x="108" y="46"/>
                      <a:pt x="100" y="44"/>
                      <a:pt x="91" y="42"/>
                    </a:cubicBezTo>
                    <a:cubicBezTo>
                      <a:pt x="89" y="41"/>
                      <a:pt x="83" y="40"/>
                      <a:pt x="83" y="40"/>
                    </a:cubicBezTo>
                    <a:cubicBezTo>
                      <a:pt x="76" y="40"/>
                      <a:pt x="68" y="39"/>
                      <a:pt x="62" y="42"/>
                    </a:cubicBezTo>
                    <a:cubicBezTo>
                      <a:pt x="54" y="45"/>
                      <a:pt x="46" y="61"/>
                      <a:pt x="38" y="67"/>
                    </a:cubicBezTo>
                    <a:cubicBezTo>
                      <a:pt x="32" y="71"/>
                      <a:pt x="27" y="74"/>
                      <a:pt x="22" y="77"/>
                    </a:cubicBezTo>
                    <a:cubicBezTo>
                      <a:pt x="16" y="81"/>
                      <a:pt x="5" y="86"/>
                      <a:pt x="5" y="86"/>
                    </a:cubicBezTo>
                    <a:cubicBezTo>
                      <a:pt x="9" y="95"/>
                      <a:pt x="7" y="97"/>
                      <a:pt x="0" y="105"/>
                    </a:cubicBezTo>
                    <a:cubicBezTo>
                      <a:pt x="17" y="107"/>
                      <a:pt x="22" y="107"/>
                      <a:pt x="16" y="120"/>
                    </a:cubicBezTo>
                    <a:cubicBezTo>
                      <a:pt x="27" y="122"/>
                      <a:pt x="48" y="116"/>
                      <a:pt x="59" y="115"/>
                    </a:cubicBezTo>
                    <a:cubicBezTo>
                      <a:pt x="71" y="112"/>
                      <a:pt x="73" y="117"/>
                      <a:pt x="83" y="111"/>
                    </a:cubicBezTo>
                    <a:cubicBezTo>
                      <a:pt x="89" y="96"/>
                      <a:pt x="83" y="100"/>
                      <a:pt x="97" y="96"/>
                    </a:cubicBezTo>
                    <a:cubicBezTo>
                      <a:pt x="100" y="94"/>
                      <a:pt x="103" y="93"/>
                      <a:pt x="105" y="90"/>
                    </a:cubicBezTo>
                    <a:cubicBezTo>
                      <a:pt x="106" y="88"/>
                      <a:pt x="106" y="85"/>
                      <a:pt x="108" y="84"/>
                    </a:cubicBezTo>
                    <a:cubicBezTo>
                      <a:pt x="112" y="80"/>
                      <a:pt x="140" y="69"/>
                      <a:pt x="148" y="67"/>
                    </a:cubicBezTo>
                    <a:cubicBezTo>
                      <a:pt x="160" y="52"/>
                      <a:pt x="153" y="56"/>
                      <a:pt x="167" y="52"/>
                    </a:cubicBezTo>
                    <a:cubicBezTo>
                      <a:pt x="178" y="55"/>
                      <a:pt x="179" y="62"/>
                      <a:pt x="191" y="58"/>
                    </a:cubicBezTo>
                    <a:cubicBezTo>
                      <a:pt x="199" y="52"/>
                      <a:pt x="206" y="51"/>
                      <a:pt x="215" y="46"/>
                    </a:cubicBezTo>
                    <a:cubicBezTo>
                      <a:pt x="226" y="58"/>
                      <a:pt x="217" y="46"/>
                      <a:pt x="223" y="69"/>
                    </a:cubicBezTo>
                    <a:cubicBezTo>
                      <a:pt x="226" y="79"/>
                      <a:pt x="233" y="85"/>
                      <a:pt x="237" y="94"/>
                    </a:cubicBezTo>
                    <a:cubicBezTo>
                      <a:pt x="227" y="100"/>
                      <a:pt x="229" y="104"/>
                      <a:pt x="218" y="107"/>
                    </a:cubicBezTo>
                    <a:cubicBezTo>
                      <a:pt x="207" y="120"/>
                      <a:pt x="203" y="113"/>
                      <a:pt x="188" y="109"/>
                    </a:cubicBezTo>
                    <a:cubicBezTo>
                      <a:pt x="191" y="117"/>
                      <a:pt x="200" y="127"/>
                      <a:pt x="210" y="132"/>
                    </a:cubicBezTo>
                    <a:cubicBezTo>
                      <a:pt x="218" y="114"/>
                      <a:pt x="211" y="122"/>
                      <a:pt x="231" y="113"/>
                    </a:cubicBezTo>
                    <a:cubicBezTo>
                      <a:pt x="237" y="111"/>
                      <a:pt x="248" y="105"/>
                      <a:pt x="248" y="105"/>
                    </a:cubicBezTo>
                    <a:cubicBezTo>
                      <a:pt x="248" y="100"/>
                      <a:pt x="246" y="94"/>
                      <a:pt x="250" y="90"/>
                    </a:cubicBezTo>
                    <a:cubicBezTo>
                      <a:pt x="253" y="88"/>
                      <a:pt x="254" y="96"/>
                      <a:pt x="258" y="96"/>
                    </a:cubicBezTo>
                    <a:cubicBezTo>
                      <a:pt x="262" y="97"/>
                      <a:pt x="264" y="94"/>
                      <a:pt x="266" y="92"/>
                    </a:cubicBezTo>
                    <a:cubicBezTo>
                      <a:pt x="262" y="82"/>
                      <a:pt x="252" y="77"/>
                      <a:pt x="248" y="67"/>
                    </a:cubicBezTo>
                    <a:cubicBezTo>
                      <a:pt x="250" y="63"/>
                      <a:pt x="255" y="58"/>
                      <a:pt x="253" y="54"/>
                    </a:cubicBezTo>
                    <a:cubicBezTo>
                      <a:pt x="251" y="50"/>
                      <a:pt x="248" y="42"/>
                      <a:pt x="248" y="42"/>
                    </a:cubicBezTo>
                    <a:cubicBezTo>
                      <a:pt x="256" y="32"/>
                      <a:pt x="259" y="35"/>
                      <a:pt x="266" y="44"/>
                    </a:cubicBezTo>
                    <a:cubicBezTo>
                      <a:pt x="270" y="56"/>
                      <a:pt x="276" y="61"/>
                      <a:pt x="285" y="71"/>
                    </a:cubicBezTo>
                    <a:cubicBezTo>
                      <a:pt x="281" y="81"/>
                      <a:pt x="289" y="82"/>
                      <a:pt x="277" y="88"/>
                    </a:cubicBezTo>
                    <a:cubicBezTo>
                      <a:pt x="262" y="106"/>
                      <a:pt x="278" y="83"/>
                      <a:pt x="274" y="101"/>
                    </a:cubicBezTo>
                    <a:cubicBezTo>
                      <a:pt x="274" y="105"/>
                      <a:pt x="268" y="109"/>
                      <a:pt x="266" y="113"/>
                    </a:cubicBezTo>
                    <a:cubicBezTo>
                      <a:pt x="270" y="122"/>
                      <a:pt x="268" y="125"/>
                      <a:pt x="261" y="132"/>
                    </a:cubicBezTo>
                    <a:cubicBezTo>
                      <a:pt x="268" y="149"/>
                      <a:pt x="282" y="134"/>
                      <a:pt x="296" y="130"/>
                    </a:cubicBezTo>
                    <a:cubicBezTo>
                      <a:pt x="299" y="122"/>
                      <a:pt x="295" y="119"/>
                      <a:pt x="299" y="111"/>
                    </a:cubicBezTo>
                    <a:cubicBezTo>
                      <a:pt x="296" y="105"/>
                      <a:pt x="288" y="97"/>
                      <a:pt x="299" y="92"/>
                    </a:cubicBezTo>
                    <a:cubicBezTo>
                      <a:pt x="303" y="90"/>
                      <a:pt x="315" y="88"/>
                      <a:pt x="315" y="88"/>
                    </a:cubicBezTo>
                    <a:cubicBezTo>
                      <a:pt x="326" y="91"/>
                      <a:pt x="325" y="95"/>
                      <a:pt x="331" y="103"/>
                    </a:cubicBezTo>
                    <a:cubicBezTo>
                      <a:pt x="339" y="84"/>
                      <a:pt x="331" y="90"/>
                      <a:pt x="361" y="92"/>
                    </a:cubicBezTo>
                    <a:cubicBezTo>
                      <a:pt x="355" y="76"/>
                      <a:pt x="365" y="76"/>
                      <a:pt x="382" y="73"/>
                    </a:cubicBezTo>
                    <a:cubicBezTo>
                      <a:pt x="383" y="71"/>
                      <a:pt x="387" y="57"/>
                      <a:pt x="393" y="54"/>
                    </a:cubicBezTo>
                    <a:cubicBezTo>
                      <a:pt x="398" y="52"/>
                      <a:pt x="409" y="50"/>
                      <a:pt x="409" y="50"/>
                    </a:cubicBezTo>
                    <a:cubicBezTo>
                      <a:pt x="430" y="54"/>
                      <a:pt x="413" y="58"/>
                      <a:pt x="431" y="63"/>
                    </a:cubicBezTo>
                    <a:cubicBezTo>
                      <a:pt x="433" y="61"/>
                      <a:pt x="435" y="57"/>
                      <a:pt x="439" y="56"/>
                    </a:cubicBezTo>
                    <a:cubicBezTo>
                      <a:pt x="445" y="55"/>
                      <a:pt x="452" y="61"/>
                      <a:pt x="457" y="58"/>
                    </a:cubicBezTo>
                    <a:cubicBezTo>
                      <a:pt x="461" y="57"/>
                      <a:pt x="457" y="52"/>
                      <a:pt x="455" y="50"/>
                    </a:cubicBezTo>
                    <a:cubicBezTo>
                      <a:pt x="451" y="47"/>
                      <a:pt x="444" y="47"/>
                      <a:pt x="439" y="46"/>
                    </a:cubicBezTo>
                    <a:cubicBezTo>
                      <a:pt x="436" y="45"/>
                      <a:pt x="431" y="44"/>
                      <a:pt x="431" y="44"/>
                    </a:cubicBezTo>
                    <a:cubicBezTo>
                      <a:pt x="440" y="38"/>
                      <a:pt x="443" y="36"/>
                      <a:pt x="455" y="40"/>
                    </a:cubicBezTo>
                    <a:cubicBezTo>
                      <a:pt x="461" y="38"/>
                      <a:pt x="467" y="35"/>
                      <a:pt x="474" y="35"/>
                    </a:cubicBezTo>
                    <a:cubicBezTo>
                      <a:pt x="483" y="36"/>
                      <a:pt x="511" y="43"/>
                      <a:pt x="519" y="46"/>
                    </a:cubicBezTo>
                    <a:cubicBezTo>
                      <a:pt x="527" y="49"/>
                      <a:pt x="544" y="54"/>
                      <a:pt x="544" y="54"/>
                    </a:cubicBezTo>
                    <a:cubicBezTo>
                      <a:pt x="548" y="54"/>
                      <a:pt x="560" y="52"/>
                      <a:pt x="565" y="50"/>
                    </a:cubicBezTo>
                    <a:cubicBezTo>
                      <a:pt x="570" y="47"/>
                      <a:pt x="581" y="42"/>
                      <a:pt x="581" y="42"/>
                    </a:cubicBezTo>
                    <a:cubicBezTo>
                      <a:pt x="585" y="42"/>
                      <a:pt x="598" y="44"/>
                      <a:pt x="600" y="48"/>
                    </a:cubicBezTo>
                    <a:cubicBezTo>
                      <a:pt x="603" y="55"/>
                      <a:pt x="589" y="61"/>
                      <a:pt x="584" y="63"/>
                    </a:cubicBezTo>
                    <a:cubicBezTo>
                      <a:pt x="576" y="69"/>
                      <a:pt x="568" y="69"/>
                      <a:pt x="565" y="77"/>
                    </a:cubicBezTo>
                    <a:cubicBezTo>
                      <a:pt x="568" y="86"/>
                      <a:pt x="564" y="92"/>
                      <a:pt x="568" y="101"/>
                    </a:cubicBezTo>
                    <a:cubicBezTo>
                      <a:pt x="574" y="93"/>
                      <a:pt x="577" y="91"/>
                      <a:pt x="589" y="94"/>
                    </a:cubicBezTo>
                    <a:cubicBezTo>
                      <a:pt x="595" y="108"/>
                      <a:pt x="602" y="93"/>
                      <a:pt x="611" y="88"/>
                    </a:cubicBezTo>
                    <a:cubicBezTo>
                      <a:pt x="613" y="86"/>
                      <a:pt x="613" y="83"/>
                      <a:pt x="616" y="82"/>
                    </a:cubicBezTo>
                    <a:cubicBezTo>
                      <a:pt x="618" y="80"/>
                      <a:pt x="622" y="81"/>
                      <a:pt x="624" y="80"/>
                    </a:cubicBezTo>
                    <a:cubicBezTo>
                      <a:pt x="626" y="78"/>
                      <a:pt x="626" y="75"/>
                      <a:pt x="627" y="73"/>
                    </a:cubicBezTo>
                    <a:cubicBezTo>
                      <a:pt x="632" y="65"/>
                      <a:pt x="638" y="63"/>
                      <a:pt x="648" y="61"/>
                    </a:cubicBezTo>
                    <a:cubicBezTo>
                      <a:pt x="664" y="62"/>
                      <a:pt x="684" y="69"/>
                      <a:pt x="700" y="69"/>
                    </a:cubicBezTo>
                    <a:lnTo>
                      <a:pt x="794" y="84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78" name="Freeform 106"/>
              <p:cNvSpPr>
                <a:spLocks/>
              </p:cNvSpPr>
              <p:nvPr/>
            </p:nvSpPr>
            <p:spPr bwMode="ltGray">
              <a:xfrm>
                <a:off x="3981" y="282"/>
                <a:ext cx="13" cy="10"/>
              </a:xfrm>
              <a:custGeom>
                <a:avLst/>
                <a:gdLst/>
                <a:ahLst/>
                <a:cxnLst>
                  <a:cxn ang="0">
                    <a:pos x="3" y="28"/>
                  </a:cxn>
                  <a:cxn ang="0">
                    <a:pos x="31" y="0"/>
                  </a:cxn>
                  <a:cxn ang="0">
                    <a:pos x="19" y="24"/>
                  </a:cxn>
                  <a:cxn ang="0">
                    <a:pos x="3" y="28"/>
                  </a:cxn>
                </a:cxnLst>
                <a:rect l="0" t="0" r="r" b="b"/>
                <a:pathLst>
                  <a:path w="31" h="30">
                    <a:moveTo>
                      <a:pt x="3" y="28"/>
                    </a:moveTo>
                    <a:cubicBezTo>
                      <a:pt x="8" y="8"/>
                      <a:pt x="12" y="6"/>
                      <a:pt x="31" y="0"/>
                    </a:cubicBezTo>
                    <a:cubicBezTo>
                      <a:pt x="29" y="5"/>
                      <a:pt x="25" y="22"/>
                      <a:pt x="19" y="24"/>
                    </a:cubicBezTo>
                    <a:cubicBezTo>
                      <a:pt x="0" y="30"/>
                      <a:pt x="3" y="9"/>
                      <a:pt x="3" y="28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79" name="Freeform 107"/>
              <p:cNvSpPr>
                <a:spLocks/>
              </p:cNvSpPr>
              <p:nvPr/>
            </p:nvSpPr>
            <p:spPr bwMode="ltGray">
              <a:xfrm>
                <a:off x="3966" y="296"/>
                <a:ext cx="19" cy="11"/>
              </a:xfrm>
              <a:custGeom>
                <a:avLst/>
                <a:gdLst/>
                <a:ahLst/>
                <a:cxnLst>
                  <a:cxn ang="0">
                    <a:pos x="6" y="32"/>
                  </a:cxn>
                  <a:cxn ang="0">
                    <a:pos x="22" y="0"/>
                  </a:cxn>
                  <a:cxn ang="0">
                    <a:pos x="38" y="4"/>
                  </a:cxn>
                  <a:cxn ang="0">
                    <a:pos x="6" y="32"/>
                  </a:cxn>
                </a:cxnLst>
                <a:rect l="0" t="0" r="r" b="b"/>
                <a:pathLst>
                  <a:path w="44" h="32">
                    <a:moveTo>
                      <a:pt x="6" y="32"/>
                    </a:moveTo>
                    <a:cubicBezTo>
                      <a:pt x="0" y="14"/>
                      <a:pt x="7" y="10"/>
                      <a:pt x="22" y="0"/>
                    </a:cubicBezTo>
                    <a:cubicBezTo>
                      <a:pt x="27" y="1"/>
                      <a:pt x="35" y="0"/>
                      <a:pt x="38" y="4"/>
                    </a:cubicBezTo>
                    <a:cubicBezTo>
                      <a:pt x="44" y="13"/>
                      <a:pt x="16" y="32"/>
                      <a:pt x="6" y="32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80" name="Freeform 108"/>
              <p:cNvSpPr>
                <a:spLocks/>
              </p:cNvSpPr>
              <p:nvPr/>
            </p:nvSpPr>
            <p:spPr bwMode="ltGray">
              <a:xfrm>
                <a:off x="4028" y="337"/>
                <a:ext cx="32" cy="6"/>
              </a:xfrm>
              <a:custGeom>
                <a:avLst/>
                <a:gdLst/>
                <a:ahLst/>
                <a:cxnLst>
                  <a:cxn ang="0">
                    <a:pos x="37" y="18"/>
                  </a:cxn>
                  <a:cxn ang="0">
                    <a:pos x="25" y="2"/>
                  </a:cxn>
                  <a:cxn ang="0">
                    <a:pos x="37" y="18"/>
                  </a:cxn>
                </a:cxnLst>
                <a:rect l="0" t="0" r="r" b="b"/>
                <a:pathLst>
                  <a:path w="76" h="18">
                    <a:moveTo>
                      <a:pt x="37" y="18"/>
                    </a:moveTo>
                    <a:cubicBezTo>
                      <a:pt x="25" y="14"/>
                      <a:pt x="0" y="10"/>
                      <a:pt x="25" y="2"/>
                    </a:cubicBezTo>
                    <a:cubicBezTo>
                      <a:pt x="76" y="9"/>
                      <a:pt x="46" y="0"/>
                      <a:pt x="37" y="18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81" name="Freeform 109"/>
              <p:cNvSpPr>
                <a:spLocks/>
              </p:cNvSpPr>
              <p:nvPr/>
            </p:nvSpPr>
            <p:spPr bwMode="ltGray">
              <a:xfrm>
                <a:off x="4083" y="336"/>
                <a:ext cx="18" cy="15"/>
              </a:xfrm>
              <a:custGeom>
                <a:avLst/>
                <a:gdLst/>
                <a:ahLst/>
                <a:cxnLst>
                  <a:cxn ang="0">
                    <a:pos x="0" y="21"/>
                  </a:cxn>
                  <a:cxn ang="0">
                    <a:pos x="12" y="9"/>
                  </a:cxn>
                  <a:cxn ang="0">
                    <a:pos x="0" y="21"/>
                  </a:cxn>
                </a:cxnLst>
                <a:rect l="0" t="0" r="r" b="b"/>
                <a:pathLst>
                  <a:path w="42" h="44">
                    <a:moveTo>
                      <a:pt x="0" y="21"/>
                    </a:moveTo>
                    <a:cubicBezTo>
                      <a:pt x="4" y="17"/>
                      <a:pt x="7" y="11"/>
                      <a:pt x="12" y="9"/>
                    </a:cubicBezTo>
                    <a:cubicBezTo>
                      <a:pt x="42" y="0"/>
                      <a:pt x="23" y="44"/>
                      <a:pt x="0" y="21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82" name="Freeform 110"/>
              <p:cNvSpPr>
                <a:spLocks/>
              </p:cNvSpPr>
              <p:nvPr/>
            </p:nvSpPr>
            <p:spPr bwMode="ltGray">
              <a:xfrm>
                <a:off x="3936" y="295"/>
                <a:ext cx="14" cy="10"/>
              </a:xfrm>
              <a:custGeom>
                <a:avLst/>
                <a:gdLst/>
                <a:ahLst/>
                <a:cxnLst>
                  <a:cxn ang="0">
                    <a:pos x="7" y="22"/>
                  </a:cxn>
                  <a:cxn ang="0">
                    <a:pos x="31" y="10"/>
                  </a:cxn>
                  <a:cxn ang="0">
                    <a:pos x="7" y="22"/>
                  </a:cxn>
                </a:cxnLst>
                <a:rect l="0" t="0" r="r" b="b"/>
                <a:pathLst>
                  <a:path w="31" h="30">
                    <a:moveTo>
                      <a:pt x="7" y="22"/>
                    </a:moveTo>
                    <a:cubicBezTo>
                      <a:pt x="0" y="0"/>
                      <a:pt x="15" y="6"/>
                      <a:pt x="31" y="10"/>
                    </a:cubicBezTo>
                    <a:cubicBezTo>
                      <a:pt x="14" y="16"/>
                      <a:pt x="15" y="30"/>
                      <a:pt x="7" y="22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grpSp>
        <p:nvGrpSpPr>
          <p:cNvPr id="1031" name="Group 111"/>
          <p:cNvGrpSpPr>
            <a:grpSpLocks/>
          </p:cNvGrpSpPr>
          <p:nvPr/>
        </p:nvGrpSpPr>
        <p:grpSpPr bwMode="auto">
          <a:xfrm>
            <a:off x="1266825" y="176213"/>
            <a:ext cx="7464425" cy="663575"/>
            <a:chOff x="798" y="255"/>
            <a:chExt cx="4702" cy="418"/>
          </a:xfrm>
        </p:grpSpPr>
        <p:sp>
          <p:nvSpPr>
            <p:cNvPr id="3184" name="Line 112"/>
            <p:cNvSpPr>
              <a:spLocks noChangeShapeType="1"/>
            </p:cNvSpPr>
            <p:nvPr/>
          </p:nvSpPr>
          <p:spPr bwMode="white">
            <a:xfrm>
              <a:off x="798" y="476"/>
              <a:ext cx="4702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85" name="Line 113"/>
            <p:cNvSpPr>
              <a:spLocks noChangeShapeType="1"/>
            </p:cNvSpPr>
            <p:nvPr/>
          </p:nvSpPr>
          <p:spPr bwMode="white">
            <a:xfrm>
              <a:off x="1026" y="255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86" name="Line 114"/>
            <p:cNvSpPr>
              <a:spLocks noChangeShapeType="1"/>
            </p:cNvSpPr>
            <p:nvPr/>
          </p:nvSpPr>
          <p:spPr bwMode="white">
            <a:xfrm>
              <a:off x="1254" y="255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87" name="Line 115"/>
            <p:cNvSpPr>
              <a:spLocks noChangeShapeType="1"/>
            </p:cNvSpPr>
            <p:nvPr/>
          </p:nvSpPr>
          <p:spPr bwMode="white">
            <a:xfrm>
              <a:off x="1482" y="255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88" name="Line 116"/>
            <p:cNvSpPr>
              <a:spLocks noChangeShapeType="1"/>
            </p:cNvSpPr>
            <p:nvPr/>
          </p:nvSpPr>
          <p:spPr bwMode="white">
            <a:xfrm>
              <a:off x="1710" y="255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89" name="Line 117"/>
            <p:cNvSpPr>
              <a:spLocks noChangeShapeType="1"/>
            </p:cNvSpPr>
            <p:nvPr/>
          </p:nvSpPr>
          <p:spPr bwMode="white">
            <a:xfrm>
              <a:off x="1938" y="255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90" name="Line 118"/>
            <p:cNvSpPr>
              <a:spLocks noChangeShapeType="1"/>
            </p:cNvSpPr>
            <p:nvPr/>
          </p:nvSpPr>
          <p:spPr bwMode="white">
            <a:xfrm>
              <a:off x="2166" y="255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91" name="Line 119"/>
            <p:cNvSpPr>
              <a:spLocks noChangeShapeType="1"/>
            </p:cNvSpPr>
            <p:nvPr/>
          </p:nvSpPr>
          <p:spPr bwMode="white">
            <a:xfrm>
              <a:off x="2394" y="255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92" name="Line 120"/>
            <p:cNvSpPr>
              <a:spLocks noChangeShapeType="1"/>
            </p:cNvSpPr>
            <p:nvPr/>
          </p:nvSpPr>
          <p:spPr bwMode="white">
            <a:xfrm>
              <a:off x="2622" y="255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93" name="Line 121"/>
            <p:cNvSpPr>
              <a:spLocks noChangeShapeType="1"/>
            </p:cNvSpPr>
            <p:nvPr/>
          </p:nvSpPr>
          <p:spPr bwMode="white">
            <a:xfrm>
              <a:off x="2850" y="255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94" name="Line 122"/>
            <p:cNvSpPr>
              <a:spLocks noChangeShapeType="1"/>
            </p:cNvSpPr>
            <p:nvPr/>
          </p:nvSpPr>
          <p:spPr bwMode="white">
            <a:xfrm>
              <a:off x="3078" y="255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95" name="Line 123"/>
            <p:cNvSpPr>
              <a:spLocks noChangeShapeType="1"/>
            </p:cNvSpPr>
            <p:nvPr/>
          </p:nvSpPr>
          <p:spPr bwMode="white">
            <a:xfrm>
              <a:off x="3306" y="255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96" name="Line 124"/>
            <p:cNvSpPr>
              <a:spLocks noChangeShapeType="1"/>
            </p:cNvSpPr>
            <p:nvPr/>
          </p:nvSpPr>
          <p:spPr bwMode="white">
            <a:xfrm>
              <a:off x="3534" y="255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97" name="Line 125"/>
            <p:cNvSpPr>
              <a:spLocks noChangeShapeType="1"/>
            </p:cNvSpPr>
            <p:nvPr/>
          </p:nvSpPr>
          <p:spPr bwMode="white">
            <a:xfrm>
              <a:off x="3762" y="255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98" name="Line 126"/>
            <p:cNvSpPr>
              <a:spLocks noChangeShapeType="1"/>
            </p:cNvSpPr>
            <p:nvPr/>
          </p:nvSpPr>
          <p:spPr bwMode="white">
            <a:xfrm>
              <a:off x="3990" y="255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99" name="Line 127"/>
            <p:cNvSpPr>
              <a:spLocks noChangeShapeType="1"/>
            </p:cNvSpPr>
            <p:nvPr/>
          </p:nvSpPr>
          <p:spPr bwMode="white">
            <a:xfrm>
              <a:off x="4218" y="255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00" name="Line 128"/>
            <p:cNvSpPr>
              <a:spLocks noChangeShapeType="1"/>
            </p:cNvSpPr>
            <p:nvPr/>
          </p:nvSpPr>
          <p:spPr bwMode="white">
            <a:xfrm>
              <a:off x="4446" y="255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01" name="Line 129"/>
            <p:cNvSpPr>
              <a:spLocks noChangeShapeType="1"/>
            </p:cNvSpPr>
            <p:nvPr/>
          </p:nvSpPr>
          <p:spPr bwMode="white">
            <a:xfrm>
              <a:off x="4674" y="255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02" name="Line 130"/>
            <p:cNvSpPr>
              <a:spLocks noChangeShapeType="1"/>
            </p:cNvSpPr>
            <p:nvPr/>
          </p:nvSpPr>
          <p:spPr bwMode="white">
            <a:xfrm>
              <a:off x="4902" y="255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03" name="Line 131"/>
            <p:cNvSpPr>
              <a:spLocks noChangeShapeType="1"/>
            </p:cNvSpPr>
            <p:nvPr/>
          </p:nvSpPr>
          <p:spPr bwMode="white">
            <a:xfrm>
              <a:off x="5130" y="255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04" name="Line 132"/>
            <p:cNvSpPr>
              <a:spLocks noChangeShapeType="1"/>
            </p:cNvSpPr>
            <p:nvPr/>
          </p:nvSpPr>
          <p:spPr bwMode="white">
            <a:xfrm>
              <a:off x="5358" y="255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grpSp>
        <p:nvGrpSpPr>
          <p:cNvPr id="1032" name="Group 133"/>
          <p:cNvGrpSpPr>
            <a:grpSpLocks/>
          </p:cNvGrpSpPr>
          <p:nvPr/>
        </p:nvGrpSpPr>
        <p:grpSpPr bwMode="auto">
          <a:xfrm>
            <a:off x="1917700" y="173038"/>
            <a:ext cx="5864225" cy="671512"/>
            <a:chOff x="1034" y="245"/>
            <a:chExt cx="3694" cy="423"/>
          </a:xfrm>
        </p:grpSpPr>
        <p:sp>
          <p:nvSpPr>
            <p:cNvPr id="3206" name="Line 134"/>
            <p:cNvSpPr>
              <a:spLocks noChangeShapeType="1"/>
            </p:cNvSpPr>
            <p:nvPr/>
          </p:nvSpPr>
          <p:spPr bwMode="ltGray">
            <a:xfrm>
              <a:off x="2676" y="246"/>
              <a:ext cx="0" cy="142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07" name="Line 135"/>
            <p:cNvSpPr>
              <a:spLocks noChangeShapeType="1"/>
            </p:cNvSpPr>
            <p:nvPr/>
          </p:nvSpPr>
          <p:spPr bwMode="ltGray">
            <a:xfrm>
              <a:off x="2798" y="468"/>
              <a:ext cx="70" cy="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08" name="Line 136"/>
            <p:cNvSpPr>
              <a:spLocks noChangeShapeType="1"/>
            </p:cNvSpPr>
            <p:nvPr/>
          </p:nvSpPr>
          <p:spPr bwMode="ltGray">
            <a:xfrm>
              <a:off x="2904" y="486"/>
              <a:ext cx="0" cy="28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09" name="Line 137"/>
            <p:cNvSpPr>
              <a:spLocks noChangeShapeType="1"/>
            </p:cNvSpPr>
            <p:nvPr/>
          </p:nvSpPr>
          <p:spPr bwMode="ltGray">
            <a:xfrm>
              <a:off x="3132" y="586"/>
              <a:ext cx="0" cy="7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10" name="Line 138"/>
            <p:cNvSpPr>
              <a:spLocks noChangeShapeType="1"/>
            </p:cNvSpPr>
            <p:nvPr/>
          </p:nvSpPr>
          <p:spPr bwMode="ltGray">
            <a:xfrm>
              <a:off x="3816" y="358"/>
              <a:ext cx="0" cy="18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11" name="Line 139"/>
            <p:cNvSpPr>
              <a:spLocks noChangeShapeType="1"/>
            </p:cNvSpPr>
            <p:nvPr/>
          </p:nvSpPr>
          <p:spPr bwMode="ltGray">
            <a:xfrm>
              <a:off x="3722" y="468"/>
              <a:ext cx="348" cy="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12" name="Line 140"/>
            <p:cNvSpPr>
              <a:spLocks noChangeShapeType="1"/>
            </p:cNvSpPr>
            <p:nvPr/>
          </p:nvSpPr>
          <p:spPr bwMode="ltGray">
            <a:xfrm>
              <a:off x="4044" y="372"/>
              <a:ext cx="0" cy="294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13" name="Line 141"/>
            <p:cNvSpPr>
              <a:spLocks noChangeShapeType="1"/>
            </p:cNvSpPr>
            <p:nvPr/>
          </p:nvSpPr>
          <p:spPr bwMode="ltGray">
            <a:xfrm flipV="1">
              <a:off x="4046" y="248"/>
              <a:ext cx="0" cy="5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14" name="Line 142"/>
            <p:cNvSpPr>
              <a:spLocks noChangeShapeType="1"/>
            </p:cNvSpPr>
            <p:nvPr/>
          </p:nvSpPr>
          <p:spPr bwMode="ltGray">
            <a:xfrm flipV="1">
              <a:off x="4272" y="246"/>
              <a:ext cx="0" cy="182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15" name="Line 143"/>
            <p:cNvSpPr>
              <a:spLocks noChangeShapeType="1"/>
            </p:cNvSpPr>
            <p:nvPr/>
          </p:nvSpPr>
          <p:spPr bwMode="ltGray">
            <a:xfrm flipH="1">
              <a:off x="4422" y="468"/>
              <a:ext cx="78" cy="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16" name="Line 144"/>
            <p:cNvSpPr>
              <a:spLocks noChangeShapeType="1"/>
            </p:cNvSpPr>
            <p:nvPr/>
          </p:nvSpPr>
          <p:spPr bwMode="ltGray">
            <a:xfrm flipH="1">
              <a:off x="4290" y="468"/>
              <a:ext cx="62" cy="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17" name="Line 145"/>
            <p:cNvSpPr>
              <a:spLocks noChangeShapeType="1"/>
            </p:cNvSpPr>
            <p:nvPr/>
          </p:nvSpPr>
          <p:spPr bwMode="ltGray">
            <a:xfrm flipV="1">
              <a:off x="4500" y="246"/>
              <a:ext cx="0" cy="27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18" name="Line 146"/>
            <p:cNvSpPr>
              <a:spLocks noChangeShapeType="1"/>
            </p:cNvSpPr>
            <p:nvPr/>
          </p:nvSpPr>
          <p:spPr bwMode="ltGray">
            <a:xfrm>
              <a:off x="4728" y="606"/>
              <a:ext cx="0" cy="34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19" name="Line 147"/>
            <p:cNvSpPr>
              <a:spLocks noChangeShapeType="1"/>
            </p:cNvSpPr>
            <p:nvPr/>
          </p:nvSpPr>
          <p:spPr bwMode="ltGray">
            <a:xfrm>
              <a:off x="1992" y="250"/>
              <a:ext cx="0" cy="62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20" name="Line 148"/>
            <p:cNvSpPr>
              <a:spLocks noChangeShapeType="1"/>
            </p:cNvSpPr>
            <p:nvPr/>
          </p:nvSpPr>
          <p:spPr bwMode="ltGray">
            <a:xfrm>
              <a:off x="1764" y="247"/>
              <a:ext cx="0" cy="337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21" name="Line 149"/>
            <p:cNvSpPr>
              <a:spLocks noChangeShapeType="1"/>
            </p:cNvSpPr>
            <p:nvPr/>
          </p:nvSpPr>
          <p:spPr bwMode="ltGray">
            <a:xfrm flipH="1">
              <a:off x="1738" y="468"/>
              <a:ext cx="68" cy="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22" name="Line 150"/>
            <p:cNvSpPr>
              <a:spLocks noChangeShapeType="1"/>
            </p:cNvSpPr>
            <p:nvPr/>
          </p:nvSpPr>
          <p:spPr bwMode="ltGray">
            <a:xfrm>
              <a:off x="1604" y="468"/>
              <a:ext cx="60" cy="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23" name="Line 151"/>
            <p:cNvSpPr>
              <a:spLocks noChangeShapeType="1"/>
            </p:cNvSpPr>
            <p:nvPr/>
          </p:nvSpPr>
          <p:spPr bwMode="ltGray">
            <a:xfrm flipH="1">
              <a:off x="1404" y="468"/>
              <a:ext cx="82" cy="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24" name="Line 152"/>
            <p:cNvSpPr>
              <a:spLocks noChangeShapeType="1"/>
            </p:cNvSpPr>
            <p:nvPr/>
          </p:nvSpPr>
          <p:spPr bwMode="ltGray">
            <a:xfrm>
              <a:off x="1034" y="468"/>
              <a:ext cx="348" cy="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25" name="Line 153"/>
            <p:cNvSpPr>
              <a:spLocks noChangeShapeType="1"/>
            </p:cNvSpPr>
            <p:nvPr/>
          </p:nvSpPr>
          <p:spPr bwMode="ltGray">
            <a:xfrm>
              <a:off x="1306" y="370"/>
              <a:ext cx="0" cy="298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26" name="Line 154"/>
            <p:cNvSpPr>
              <a:spLocks noChangeShapeType="1"/>
            </p:cNvSpPr>
            <p:nvPr/>
          </p:nvSpPr>
          <p:spPr bwMode="ltGray">
            <a:xfrm>
              <a:off x="1080" y="388"/>
              <a:ext cx="0" cy="156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27" name="Line 155"/>
            <p:cNvSpPr>
              <a:spLocks noChangeShapeType="1"/>
            </p:cNvSpPr>
            <p:nvPr/>
          </p:nvSpPr>
          <p:spPr bwMode="ltGray">
            <a:xfrm flipH="1" flipV="1">
              <a:off x="1308" y="245"/>
              <a:ext cx="0" cy="27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28" name="Line 156"/>
            <p:cNvSpPr>
              <a:spLocks noChangeShapeType="1"/>
            </p:cNvSpPr>
            <p:nvPr/>
          </p:nvSpPr>
          <p:spPr bwMode="ltGray">
            <a:xfrm>
              <a:off x="1536" y="316"/>
              <a:ext cx="0" cy="96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29" name="Line 157"/>
            <p:cNvSpPr>
              <a:spLocks noChangeShapeType="1"/>
            </p:cNvSpPr>
            <p:nvPr/>
          </p:nvSpPr>
          <p:spPr bwMode="ltGray">
            <a:xfrm flipV="1">
              <a:off x="1536" y="247"/>
              <a:ext cx="0" cy="22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30" name="Line 158"/>
            <p:cNvSpPr>
              <a:spLocks noChangeShapeType="1"/>
            </p:cNvSpPr>
            <p:nvPr/>
          </p:nvSpPr>
          <p:spPr bwMode="ltGray">
            <a:xfrm>
              <a:off x="4095" y="467"/>
              <a:ext cx="80" cy="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pic>
        <p:nvPicPr>
          <p:cNvPr id="1033" name="Picture 159" descr="earth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1938" y="87313"/>
            <a:ext cx="8921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60" descr="Circle_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28600" y="76200"/>
            <a:ext cx="91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i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i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i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i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5000"/>
        </a:spcAft>
        <a:buClr>
          <a:srgbClr val="5FAFFF"/>
        </a:buClr>
        <a:buSzPct val="7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75000"/>
        </a:spcAft>
        <a:buClr>
          <a:srgbClr val="5FAFFF"/>
        </a:buClr>
        <a:buSzPct val="125000"/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75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7500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7500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0"/>
        </a:spcBef>
        <a:spcAft>
          <a:spcPct val="7500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0"/>
        </a:spcBef>
        <a:spcAft>
          <a:spcPct val="7500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0"/>
        </a:spcBef>
        <a:spcAft>
          <a:spcPct val="7500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0"/>
        </a:spcBef>
        <a:spcAft>
          <a:spcPct val="7500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EB7CCBC-5C37-4857-94DF-5DE250398CFA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9219" name="Slide Number Placeholder 1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8B3C6ED-9D8F-4F90-AE5C-1CDE0E17C7D6}" type="slidenum">
              <a:rPr lang="en-US" sz="1600"/>
              <a:pPr algn="r"/>
              <a:t>1</a:t>
            </a:fld>
            <a:endParaRPr lang="en-US" sz="1600" dirty="0"/>
          </a:p>
        </p:txBody>
      </p:sp>
      <p:sp>
        <p:nvSpPr>
          <p:cNvPr id="9220" name="Freeform 2"/>
          <p:cNvSpPr>
            <a:spLocks/>
          </p:cNvSpPr>
          <p:nvPr/>
        </p:nvSpPr>
        <p:spPr bwMode="ltGray">
          <a:xfrm>
            <a:off x="0" y="0"/>
            <a:ext cx="9144000" cy="7010400"/>
          </a:xfrm>
          <a:custGeom>
            <a:avLst/>
            <a:gdLst>
              <a:gd name="T0" fmla="*/ 2147483647 w 4848"/>
              <a:gd name="T1" fmla="*/ 2147483647 h 432"/>
              <a:gd name="T2" fmla="*/ 0 w 4848"/>
              <a:gd name="T3" fmla="*/ 2147483647 h 432"/>
              <a:gd name="T4" fmla="*/ 0 w 4848"/>
              <a:gd name="T5" fmla="*/ 0 h 432"/>
              <a:gd name="T6" fmla="*/ 2147483647 w 4848"/>
              <a:gd name="T7" fmla="*/ 0 h 432"/>
              <a:gd name="T8" fmla="*/ 2147483647 w 4848"/>
              <a:gd name="T9" fmla="*/ 2147483647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48"/>
              <a:gd name="T16" fmla="*/ 0 h 432"/>
              <a:gd name="T17" fmla="*/ 4848 w 4848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48" h="432">
                <a:moveTo>
                  <a:pt x="4848" y="432"/>
                </a:moveTo>
                <a:lnTo>
                  <a:pt x="0" y="432"/>
                </a:lnTo>
                <a:lnTo>
                  <a:pt x="0" y="0"/>
                </a:lnTo>
                <a:lnTo>
                  <a:pt x="4848" y="0"/>
                </a:lnTo>
                <a:lnTo>
                  <a:pt x="4848" y="432"/>
                </a:lnTo>
                <a:close/>
              </a:path>
            </a:pathLst>
          </a:custGeom>
          <a:solidFill>
            <a:srgbClr val="99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9221" name="Picture 3" descr="Circle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2954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52388" name="Rectangle 4"/>
          <p:cNvSpPr>
            <a:spLocks noChangeArrowheads="1"/>
          </p:cNvSpPr>
          <p:nvPr/>
        </p:nvSpPr>
        <p:spPr bwMode="auto">
          <a:xfrm>
            <a:off x="685800" y="762000"/>
            <a:ext cx="7772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n-US" sz="4000" i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52389" name="Rectangle 5"/>
          <p:cNvSpPr>
            <a:spLocks noChangeArrowheads="1"/>
          </p:cNvSpPr>
          <p:nvPr/>
        </p:nvSpPr>
        <p:spPr bwMode="auto">
          <a:xfrm>
            <a:off x="3429000" y="4343400"/>
            <a:ext cx="4800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defRPr/>
            </a:pPr>
            <a:r>
              <a:rPr lang="en-US" sz="1800" dirty="0" smtClean="0"/>
              <a:t>LT Jonathan Leshin, Ph.D.</a:t>
            </a:r>
          </a:p>
          <a:p>
            <a:pPr marL="342900" indent="-342900" algn="ctr">
              <a:defRPr/>
            </a:pPr>
            <a:r>
              <a:rPr lang="en-US" sz="1800" dirty="0" smtClean="0"/>
              <a:t>Antimicrobials Division</a:t>
            </a:r>
          </a:p>
          <a:p>
            <a:pPr marL="342900" indent="-342900" algn="ctr">
              <a:defRPr/>
            </a:pPr>
            <a:r>
              <a:rPr lang="en-US" sz="1800" dirty="0" smtClean="0"/>
              <a:t>Office of Pesticide Programs</a:t>
            </a:r>
          </a:p>
          <a:p>
            <a:pPr marL="342900" indent="-342900" algn="ctr">
              <a:defRPr/>
            </a:pPr>
            <a:r>
              <a:rPr lang="en-US" sz="1800" dirty="0" smtClean="0"/>
              <a:t>U.S. Environmental Protection Agency</a:t>
            </a:r>
            <a:endParaRPr lang="en-US" sz="1800" dirty="0"/>
          </a:p>
          <a:p>
            <a:pPr marL="342900" indent="-342900">
              <a:spcAft>
                <a:spcPct val="75000"/>
              </a:spcAft>
              <a:buClr>
                <a:srgbClr val="5FAFFF"/>
              </a:buClr>
              <a:buSzPct val="70000"/>
              <a:buFont typeface="Wingdings" pitchFamily="2" charset="2"/>
              <a:buNone/>
              <a:defRPr/>
            </a:pPr>
            <a:endParaRPr 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 algn="r">
              <a:defRPr/>
            </a:pPr>
            <a:endParaRPr lang="en-US" dirty="0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2895600" y="1295400"/>
            <a:ext cx="5638800" cy="10779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dirty="0" smtClean="0"/>
              <a:t>EPA Science Assessment </a:t>
            </a:r>
            <a:r>
              <a:rPr lang="en-US" sz="3200" dirty="0"/>
              <a:t>of</a:t>
            </a:r>
          </a:p>
          <a:p>
            <a:pPr algn="ctr"/>
            <a:r>
              <a:rPr lang="en-US" sz="3200" dirty="0" smtClean="0"/>
              <a:t>Gardner et al. (1988)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31B4A52-E357-44B8-A5C7-2226E055E6D8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10243" name="Slide Number Placeholder 3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B57151E-F3F9-4AEC-B6AE-9ADD90C9D467}" type="slidenum">
              <a:rPr lang="en-US" sz="1600"/>
              <a:pPr algn="r"/>
              <a:t>10</a:t>
            </a:fld>
            <a:endParaRPr lang="en-US" sz="1600" dirty="0"/>
          </a:p>
        </p:txBody>
      </p:sp>
      <p:sp>
        <p:nvSpPr>
          <p:cNvPr id="155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dirty="0" smtClean="0"/>
              <a:t>Introduction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7848600" cy="4267200"/>
          </a:xfrm>
        </p:spPr>
        <p:txBody>
          <a:bodyPr/>
          <a:lstStyle/>
          <a:p>
            <a:pPr eaLnBrk="1" hangingPunct="1"/>
            <a:r>
              <a:rPr lang="en-US" sz="2300" dirty="0" smtClean="0"/>
              <a:t>Research was conducted in the 1980s, before promulgation of the 2006 Human Studies Rule</a:t>
            </a:r>
          </a:p>
          <a:p>
            <a:pPr eaLnBrk="1" hangingPunct="1"/>
            <a:r>
              <a:rPr lang="en-US" sz="2300" dirty="0" smtClean="0"/>
              <a:t>Considered an intentional exposure human toxicity study because it evaluated potential the toxic effects of iodine intake on thyroid function</a:t>
            </a:r>
          </a:p>
          <a:p>
            <a:pPr eaLnBrk="1" hangingPunct="1"/>
            <a:r>
              <a:rPr lang="en-US" sz="2300" dirty="0" smtClean="0"/>
              <a:t>40 CFR </a:t>
            </a:r>
            <a:r>
              <a:rPr lang="en-US" sz="2300" dirty="0">
                <a:cs typeface="Tahoma" pitchFamily="34" charset="0"/>
              </a:rPr>
              <a:t>§</a:t>
            </a:r>
            <a:r>
              <a:rPr lang="en-US" sz="2300" dirty="0" smtClean="0"/>
              <a:t>26.1602 requires HSRB review for pre-rule intentional exposure toxicity studies upon which EPA intended to rely</a:t>
            </a:r>
          </a:p>
          <a:p>
            <a:pPr eaLnBrk="1" hangingPunct="1"/>
            <a:r>
              <a:rPr lang="en-US" sz="2300" dirty="0" smtClean="0"/>
              <a:t>Study was located by EPA, not submitted to the Agency, so 40 CFR </a:t>
            </a:r>
            <a:r>
              <a:rPr lang="en-US" sz="2300" dirty="0" smtClean="0">
                <a:cs typeface="Tahoma" pitchFamily="34" charset="0"/>
              </a:rPr>
              <a:t>§26.1303 does not apply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8B671C4-CE7A-440C-96FF-62F66619B46C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11267" name="Slide Number Placeholder 3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1BF25E8-F7D0-406B-8443-CB072ACEE9AB}" type="slidenum">
              <a:rPr lang="en-US" sz="1600"/>
              <a:pPr algn="r"/>
              <a:t>11</a:t>
            </a:fld>
            <a:endParaRPr lang="en-US" sz="1600" dirty="0"/>
          </a:p>
        </p:txBody>
      </p:sp>
      <p:sp>
        <p:nvSpPr>
          <p:cNvPr id="155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8516937" cy="6699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dirty="0" smtClean="0"/>
              <a:t>Value to Society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038600"/>
          </a:xfrm>
        </p:spPr>
        <p:txBody>
          <a:bodyPr/>
          <a:lstStyle/>
          <a:p>
            <a:pPr eaLnBrk="1" hangingPunct="1"/>
            <a:r>
              <a:rPr lang="en-US" sz="2600" dirty="0"/>
              <a:t>P</a:t>
            </a:r>
            <a:r>
              <a:rPr lang="en-US" sz="2600" dirty="0" smtClean="0"/>
              <a:t>rovides data about whether small increases in iodine intake affect thyroid function</a:t>
            </a:r>
          </a:p>
          <a:p>
            <a:pPr eaLnBrk="1" hangingPunct="1"/>
            <a:r>
              <a:rPr lang="en-US" sz="2600" dirty="0" smtClean="0"/>
              <a:t>The research was important because at the time of the study, dietary changes were resulting in increased iodine intake</a:t>
            </a:r>
          </a:p>
          <a:p>
            <a:pPr eaLnBrk="1" hangingPunct="1"/>
            <a:r>
              <a:rPr lang="en-US" sz="2600" dirty="0" smtClean="0"/>
              <a:t>The data are potentially useful in EPA’s human health risk assessments for products containing iodine</a:t>
            </a:r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27DB166-6D04-4C37-8D44-08D4BB56BC75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12291" name="Slide Number Placeholder 3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FC45C35-DD42-42BE-A8EF-486118769559}" type="slidenum">
              <a:rPr lang="en-US" sz="1600"/>
              <a:pPr algn="r"/>
              <a:t>12</a:t>
            </a:fld>
            <a:endParaRPr lang="en-US" sz="1600" dirty="0"/>
          </a:p>
        </p:txBody>
      </p:sp>
      <p:sp>
        <p:nvSpPr>
          <p:cNvPr id="156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dirty="0" smtClean="0"/>
              <a:t>Subject Selection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696200" cy="4572000"/>
          </a:xfrm>
        </p:spPr>
        <p:txBody>
          <a:bodyPr/>
          <a:lstStyle/>
          <a:p>
            <a:pPr eaLnBrk="1" hangingPunct="1">
              <a:spcAft>
                <a:spcPct val="50000"/>
              </a:spcAft>
            </a:pPr>
            <a:r>
              <a:rPr lang="en-US" sz="2400" dirty="0" smtClean="0"/>
              <a:t>30 male subjects, ages 22-40</a:t>
            </a:r>
          </a:p>
          <a:p>
            <a:pPr eaLnBrk="1" hangingPunct="1">
              <a:spcAft>
                <a:spcPct val="50000"/>
              </a:spcAft>
            </a:pPr>
            <a:r>
              <a:rPr lang="en-US" sz="2400" dirty="0" smtClean="0"/>
              <a:t>The subjects were medical students or employees of the Medical College of Virginia, or people whose names appeared on a list of interested research candidates maintained by the research center</a:t>
            </a:r>
          </a:p>
          <a:p>
            <a:pPr eaLnBrk="1" hangingPunct="1">
              <a:spcAft>
                <a:spcPct val="50000"/>
              </a:spcAft>
            </a:pPr>
            <a:r>
              <a:rPr lang="en-US" sz="2400" dirty="0" smtClean="0"/>
              <a:t>Inclusion/exclusion criteria:</a:t>
            </a:r>
          </a:p>
          <a:p>
            <a:pPr lvl="1" eaLnBrk="1" hangingPunct="1">
              <a:spcAft>
                <a:spcPct val="50000"/>
              </a:spcAft>
            </a:pPr>
            <a:r>
              <a:rPr lang="en-US" sz="2000" dirty="0" smtClean="0"/>
              <a:t>Subjects had to be healthy, </a:t>
            </a:r>
            <a:r>
              <a:rPr lang="en-US" sz="2000" dirty="0" err="1" smtClean="0"/>
              <a:t>euthyroid</a:t>
            </a:r>
            <a:r>
              <a:rPr lang="en-US" sz="2000" dirty="0" smtClean="0"/>
              <a:t>, not on any medications that affect thyroid function, no history of thyroid disease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4C99C67-DA55-4489-BC3C-4F313BA526C6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13315" name="Slide Number Placeholder 3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7D3C41C-C6BE-4CBB-8978-525ED148BC61}" type="slidenum">
              <a:rPr lang="en-US" sz="1600"/>
              <a:pPr algn="r"/>
              <a:t>13</a:t>
            </a:fld>
            <a:endParaRPr lang="en-US" sz="1600" dirty="0"/>
          </a:p>
        </p:txBody>
      </p:sp>
      <p:sp>
        <p:nvSpPr>
          <p:cNvPr id="1560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4400"/>
            <a:ext cx="8915400" cy="6699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dirty="0" smtClean="0"/>
              <a:t>Risks, Risk Minimization, Benefits</a:t>
            </a:r>
            <a:br>
              <a:rPr lang="en-US" sz="3200" dirty="0" smtClean="0"/>
            </a:br>
            <a:r>
              <a:rPr lang="en-US" sz="3200" dirty="0" smtClean="0"/>
              <a:t>&amp; </a:t>
            </a:r>
            <a:r>
              <a:rPr lang="en-US" sz="3200" dirty="0" err="1" smtClean="0"/>
              <a:t>Risk:Benefit</a:t>
            </a:r>
            <a:r>
              <a:rPr lang="en-US" sz="3200" dirty="0" smtClean="0"/>
              <a:t> Balance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7772400" cy="4648200"/>
          </a:xfrm>
        </p:spPr>
        <p:txBody>
          <a:bodyPr/>
          <a:lstStyle/>
          <a:p>
            <a:pPr eaLnBrk="1" hangingPunct="1">
              <a:spcAft>
                <a:spcPct val="50000"/>
              </a:spcAft>
            </a:pPr>
            <a:r>
              <a:rPr lang="en-US" sz="2600" dirty="0" smtClean="0"/>
              <a:t>Article is silent </a:t>
            </a:r>
          </a:p>
          <a:p>
            <a:pPr eaLnBrk="1" hangingPunct="1">
              <a:spcAft>
                <a:spcPct val="50000"/>
              </a:spcAft>
            </a:pPr>
            <a:r>
              <a:rPr lang="en-US" sz="2800" dirty="0" smtClean="0"/>
              <a:t>Benefits </a:t>
            </a:r>
            <a:endParaRPr lang="en-US" sz="2800" dirty="0"/>
          </a:p>
          <a:p>
            <a:pPr lvl="1" eaLnBrk="1" hangingPunct="1">
              <a:spcAft>
                <a:spcPct val="40000"/>
              </a:spcAft>
            </a:pPr>
            <a:r>
              <a:rPr lang="en-US" sz="2400" dirty="0"/>
              <a:t>No benefits to </a:t>
            </a:r>
            <a:r>
              <a:rPr lang="en-US" sz="2400" dirty="0" smtClean="0"/>
              <a:t>subjects; Societal </a:t>
            </a:r>
            <a:r>
              <a:rPr lang="en-US" sz="2400" dirty="0"/>
              <a:t>benefit from knowledge about iodine intake</a:t>
            </a:r>
          </a:p>
          <a:p>
            <a:pPr eaLnBrk="1" hangingPunct="1">
              <a:spcAft>
                <a:spcPct val="40000"/>
              </a:spcAft>
            </a:pPr>
            <a:r>
              <a:rPr lang="en-US" sz="2800" dirty="0" err="1"/>
              <a:t>Risk:Benefit</a:t>
            </a:r>
            <a:r>
              <a:rPr lang="en-US" sz="2800" dirty="0"/>
              <a:t> Balance</a:t>
            </a:r>
          </a:p>
          <a:p>
            <a:pPr lvl="1" eaLnBrk="1" hangingPunct="1">
              <a:spcAft>
                <a:spcPct val="40000"/>
              </a:spcAft>
            </a:pPr>
            <a:r>
              <a:rPr lang="en-US" sz="2400" dirty="0"/>
              <a:t>Not discussed in article</a:t>
            </a:r>
          </a:p>
          <a:p>
            <a:pPr lvl="1" eaLnBrk="1" hangingPunct="1">
              <a:spcAft>
                <a:spcPct val="40000"/>
              </a:spcAft>
            </a:pPr>
            <a:r>
              <a:rPr lang="en-US" sz="2400" dirty="0"/>
              <a:t>Risks were minimal, so the potential benefits to society outweigh the risks</a:t>
            </a:r>
          </a:p>
          <a:p>
            <a:pPr eaLnBrk="1" hangingPunct="1">
              <a:spcAft>
                <a:spcPct val="50000"/>
              </a:spcAft>
            </a:pPr>
            <a:endParaRPr lang="en-US" sz="26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A4A2186-4D98-40F7-82FA-85806C0B1D00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00BE93F-59DE-4839-8406-E5CD93BA4E84}" type="slidenum">
              <a:rPr lang="en-US" sz="1600"/>
              <a:pPr algn="r"/>
              <a:t>14</a:t>
            </a:fld>
            <a:endParaRPr lang="en-US" sz="1600" dirty="0"/>
          </a:p>
        </p:txBody>
      </p:sp>
      <p:sp>
        <p:nvSpPr>
          <p:cNvPr id="156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dirty="0" smtClean="0"/>
              <a:t>Ethics Oversight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467600" cy="4191000"/>
          </a:xfrm>
        </p:spPr>
        <p:txBody>
          <a:bodyPr/>
          <a:lstStyle/>
          <a:p>
            <a:pPr eaLnBrk="1" hangingPunct="1">
              <a:spcAft>
                <a:spcPct val="60000"/>
              </a:spcAft>
            </a:pPr>
            <a:r>
              <a:rPr lang="en-US" sz="2800" dirty="0" smtClean="0"/>
              <a:t>Research was reviewed and approved by the Virginia Commonwealth University Committee on the Conduct of Human Research</a:t>
            </a:r>
          </a:p>
          <a:p>
            <a:pPr eaLnBrk="1" hangingPunct="1">
              <a:spcAft>
                <a:spcPct val="60000"/>
              </a:spcAft>
              <a:buFont typeface="Wingdings" pitchFamily="2" charset="2"/>
              <a:buNone/>
            </a:pPr>
            <a:endParaRPr lang="en-US" sz="2800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930275"/>
            <a:ext cx="8516938" cy="669925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Informed Consent</a:t>
            </a:r>
            <a:endParaRPr lang="en-US" dirty="0"/>
          </a:p>
        </p:txBody>
      </p:sp>
      <p:sp>
        <p:nvSpPr>
          <p:cNvPr id="1638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52CBA57-F3B1-4F95-B81F-983E46934758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85800" y="1752600"/>
            <a:ext cx="76962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800"/>
              </a:spcAft>
              <a:buClr>
                <a:srgbClr val="00B0F0"/>
              </a:buClr>
              <a:buSzPct val="130000"/>
              <a:buFont typeface="Arial" pitchFamily="34" charset="0"/>
              <a:buChar char="•"/>
              <a:defRPr/>
            </a:pPr>
            <a:r>
              <a:rPr lang="en-US" sz="2800" dirty="0" smtClean="0"/>
              <a:t>Article states that each subject provided written informed consent</a:t>
            </a:r>
          </a:p>
          <a:p>
            <a:pPr marL="457200" indent="-457200">
              <a:spcAft>
                <a:spcPts val="1800"/>
              </a:spcAft>
              <a:buClr>
                <a:srgbClr val="00B0F0"/>
              </a:buClr>
              <a:buSzPct val="130000"/>
              <a:buFont typeface="Arial" pitchFamily="34" charset="0"/>
              <a:buChar char="•"/>
              <a:defRPr/>
            </a:pPr>
            <a:r>
              <a:rPr lang="en-US" sz="2800" dirty="0" smtClean="0"/>
              <a:t>Dr. Gardner stated:</a:t>
            </a:r>
          </a:p>
          <a:p>
            <a:pPr marL="914400" lvl="1" indent="-457200">
              <a:spcAft>
                <a:spcPts val="1800"/>
              </a:spcAft>
              <a:buClr>
                <a:srgbClr val="00B0F0"/>
              </a:buClr>
              <a:buSzPct val="130000"/>
              <a:buFont typeface="Arial" pitchFamily="34" charset="0"/>
              <a:buChar char="•"/>
              <a:defRPr/>
            </a:pPr>
            <a:r>
              <a:rPr lang="en-US" sz="2800" dirty="0" smtClean="0"/>
              <a:t>Subjects were given the opportunity to read the protocol and ask questions</a:t>
            </a:r>
          </a:p>
          <a:p>
            <a:pPr marL="914400" lvl="1" indent="-457200">
              <a:spcAft>
                <a:spcPts val="1800"/>
              </a:spcAft>
              <a:buClr>
                <a:srgbClr val="00B0F0"/>
              </a:buClr>
              <a:buSzPct val="130000"/>
              <a:buFont typeface="Arial" pitchFamily="34" charset="0"/>
              <a:buChar char="•"/>
              <a:defRPr/>
            </a:pPr>
            <a:r>
              <a:rPr lang="en-US" sz="2800" dirty="0"/>
              <a:t>I</a:t>
            </a:r>
            <a:r>
              <a:rPr lang="en-US" sz="2800" dirty="0" smtClean="0"/>
              <a:t>nvestigators confirmed subject’s understanding</a:t>
            </a:r>
          </a:p>
          <a:p>
            <a:pPr marL="457200" indent="-457200">
              <a:spcAft>
                <a:spcPts val="1800"/>
              </a:spcAft>
              <a:buClr>
                <a:srgbClr val="00B0F0"/>
              </a:buClr>
              <a:buSzPct val="130000"/>
              <a:buFont typeface="Arial" pitchFamily="34" charset="0"/>
              <a:buChar char="•"/>
              <a:defRPr/>
            </a:pPr>
            <a:r>
              <a:rPr lang="en-US" sz="2800" dirty="0" smtClean="0"/>
              <a:t>Copy of the consent form not available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Respect for Subjects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7620000" cy="4191000"/>
          </a:xfrm>
        </p:spPr>
        <p:txBody>
          <a:bodyPr/>
          <a:lstStyle/>
          <a:p>
            <a:r>
              <a:rPr lang="en-US" dirty="0" smtClean="0"/>
              <a:t>Dr. Gardner stated that </a:t>
            </a:r>
            <a:r>
              <a:rPr lang="en-US" dirty="0"/>
              <a:t>s</a:t>
            </a:r>
            <a:r>
              <a:rPr lang="en-US" dirty="0" smtClean="0"/>
              <a:t>ubjects were paid approximately $150-200 to participate</a:t>
            </a:r>
          </a:p>
          <a:p>
            <a:r>
              <a:rPr lang="en-US" dirty="0" smtClean="0"/>
              <a:t>Subjects’ privacy protected</a:t>
            </a:r>
          </a:p>
          <a:p>
            <a:r>
              <a:rPr lang="en-US" dirty="0" smtClean="0"/>
              <a:t>We do not know whether subjects were free to withdraw during the 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4769F-9571-407A-9DB6-4720C605DF6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9D1E0EF-424C-43F1-B377-B301C8796366}" type="slidenum">
              <a:rPr lang="en-US" smtClean="0"/>
              <a:pPr/>
              <a:t>17</a:t>
            </a:fld>
            <a:endParaRPr lang="en-US" dirty="0" smtClean="0"/>
          </a:p>
        </p:txBody>
      </p:sp>
      <p:sp>
        <p:nvSpPr>
          <p:cNvPr id="17411" name="Slide Number Placeholder 3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30F11C4-407A-43A2-A311-7466823F91A7}" type="slidenum">
              <a:rPr lang="en-US" sz="1600"/>
              <a:pPr algn="r"/>
              <a:t>17</a:t>
            </a:fld>
            <a:endParaRPr lang="en-US" sz="1600" dirty="0"/>
          </a:p>
        </p:txBody>
      </p:sp>
      <p:sp>
        <p:nvSpPr>
          <p:cNvPr id="156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dirty="0" smtClean="0"/>
              <a:t>Standards for Documentation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7772400" cy="4267200"/>
          </a:xfrm>
        </p:spPr>
        <p:txBody>
          <a:bodyPr/>
          <a:lstStyle/>
          <a:p>
            <a:pPr eaLnBrk="1" hangingPunct="1">
              <a:spcAft>
                <a:spcPct val="50000"/>
              </a:spcAft>
            </a:pPr>
            <a:r>
              <a:rPr lang="en-US" sz="2800" dirty="0" smtClean="0"/>
              <a:t>The requirement at 40 CFR §26.1303 to document the ethical conduct of research submitted to EPA does not apply:</a:t>
            </a:r>
          </a:p>
          <a:p>
            <a:pPr lvl="1" eaLnBrk="1" hangingPunct="1">
              <a:spcAft>
                <a:spcPct val="50000"/>
              </a:spcAft>
            </a:pPr>
            <a:r>
              <a:rPr lang="en-US" sz="2400" dirty="0" smtClean="0"/>
              <a:t>Study was obtained from the public literature, not submitted to EPA</a:t>
            </a:r>
          </a:p>
          <a:p>
            <a:pPr lvl="1" eaLnBrk="1" hangingPunct="1">
              <a:spcAft>
                <a:spcPct val="50000"/>
              </a:spcAft>
            </a:pPr>
            <a:r>
              <a:rPr lang="en-US" sz="2400" dirty="0" smtClean="0"/>
              <a:t>EPA located the study at its own initiative</a:t>
            </a:r>
          </a:p>
          <a:p>
            <a:pPr lvl="1" eaLnBrk="1" hangingPunct="1">
              <a:spcAft>
                <a:spcPct val="50000"/>
              </a:spcAft>
              <a:buNone/>
            </a:pPr>
            <a:endParaRPr lang="en-US" sz="2400" dirty="0" smtClean="0"/>
          </a:p>
          <a:p>
            <a:pPr lvl="1" eaLnBrk="1" hangingPunct="1"/>
            <a:endParaRPr lang="en-US" sz="24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Standards of Conduct</a:t>
            </a:r>
            <a:br>
              <a:rPr lang="en-US" sz="3600" dirty="0" smtClean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848600" cy="42672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800" dirty="0" smtClean="0"/>
              <a:t>Conducted prior to 1988, before EPA’s Rule at 40 CFR part 26 took effect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FIFRA §12(a)(2)(P) does not apply</a:t>
            </a:r>
          </a:p>
          <a:p>
            <a:pPr lvl="1"/>
            <a:r>
              <a:rPr lang="en-US" sz="2400" dirty="0" smtClean="0"/>
              <a:t>Did not involve use of a pesticide</a:t>
            </a:r>
          </a:p>
          <a:p>
            <a:pPr eaLnBrk="1" hangingPunct="1">
              <a:spcAft>
                <a:spcPts val="1200"/>
              </a:spcAft>
            </a:pPr>
            <a:r>
              <a:rPr lang="en-US" sz="2800" dirty="0" smtClean="0"/>
              <a:t>Declaration of Helsinki (1983)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2400" dirty="0" smtClean="0"/>
              <a:t>Research must be scientifically sound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2400" dirty="0" smtClean="0"/>
              <a:t>Clear purpose and protocol, reviewed and approved by an independent ethics committee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2400" dirty="0" smtClean="0"/>
              <a:t>Prior informed consent</a:t>
            </a:r>
          </a:p>
          <a:p>
            <a:endParaRPr lang="en-US" dirty="0" smtClean="0"/>
          </a:p>
          <a:p>
            <a:pPr lvl="1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4769F-9571-407A-9DB6-4720C605DF65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C53E6C4-EB18-4EE7-AB29-3EA2749B4D74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3600" dirty="0" smtClean="0"/>
              <a:t>Standards for EPA Reliance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924800" cy="4724400"/>
          </a:xfrm>
        </p:spPr>
        <p:txBody>
          <a:bodyPr/>
          <a:lstStyle/>
          <a:p>
            <a:pPr>
              <a:spcAft>
                <a:spcPct val="40000"/>
              </a:spcAft>
            </a:pPr>
            <a:r>
              <a:rPr lang="en-US" sz="2400" b="1" dirty="0" smtClean="0"/>
              <a:t>40 CFR §</a:t>
            </a:r>
            <a:r>
              <a:rPr lang="en-US" sz="2400" b="1" dirty="0" smtClean="0">
                <a:cs typeface="Times New Roman" pitchFamily="18" charset="0"/>
              </a:rPr>
              <a:t>26.1703</a:t>
            </a:r>
          </a:p>
          <a:p>
            <a:pPr lvl="1">
              <a:spcAft>
                <a:spcPts val="1800"/>
              </a:spcAft>
            </a:pPr>
            <a:r>
              <a:rPr lang="en-US" sz="2200" dirty="0" smtClean="0">
                <a:cs typeface="Times New Roman" pitchFamily="18" charset="0"/>
              </a:rPr>
              <a:t>Prohibits EPA reliance on data involving intentional exposure of pregnant or nursing women or of children</a:t>
            </a:r>
          </a:p>
          <a:p>
            <a:pPr>
              <a:spcAft>
                <a:spcPct val="40000"/>
              </a:spcAft>
            </a:pPr>
            <a:r>
              <a:rPr lang="en-US" sz="2400" b="1" dirty="0" smtClean="0"/>
              <a:t>40 CFR §</a:t>
            </a:r>
            <a:r>
              <a:rPr lang="en-US" sz="2400" b="1" dirty="0" smtClean="0">
                <a:cs typeface="Times New Roman" pitchFamily="18" charset="0"/>
              </a:rPr>
              <a:t>26.1704</a:t>
            </a:r>
          </a:p>
          <a:p>
            <a:pPr lvl="1">
              <a:spcAft>
                <a:spcPct val="40000"/>
              </a:spcAft>
            </a:pPr>
            <a:r>
              <a:rPr lang="en-US" sz="2200" dirty="0" smtClean="0">
                <a:cs typeface="Times New Roman" pitchFamily="18" charset="0"/>
              </a:rPr>
              <a:t>Prohibits EPA reliance on data </a:t>
            </a:r>
            <a:r>
              <a:rPr lang="en-US" sz="2200" dirty="0" smtClean="0"/>
              <a:t>if there is clear and convincing evidence that:</a:t>
            </a:r>
          </a:p>
          <a:p>
            <a:pPr lvl="2">
              <a:spcAft>
                <a:spcPct val="40000"/>
              </a:spcAft>
              <a:buNone/>
            </a:pPr>
            <a:r>
              <a:rPr lang="en-US" sz="2000" dirty="0" smtClean="0"/>
              <a:t>(1) Conduct of the research was fundamentally unethical; or </a:t>
            </a:r>
          </a:p>
          <a:p>
            <a:pPr marL="1314450" lvl="2" indent="-400050">
              <a:spcAft>
                <a:spcPct val="40000"/>
              </a:spcAft>
              <a:buNone/>
            </a:pPr>
            <a:r>
              <a:rPr lang="en-US" sz="2000" dirty="0" smtClean="0"/>
              <a:t>(2) Conduct of research was deficient relative to the ethical standards prevailing at the time the research was conducted in a way that placed participants at increased risk of harm or impaired their informed consent.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Study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772400" cy="4114800"/>
          </a:xfrm>
        </p:spPr>
        <p:txBody>
          <a:bodyPr/>
          <a:lstStyle/>
          <a:p>
            <a:r>
              <a:rPr lang="en-US" sz="2500" dirty="0" smtClean="0"/>
              <a:t>Conducted at the Department of Medicine, Medical College, Richmond VA</a:t>
            </a:r>
          </a:p>
          <a:p>
            <a:r>
              <a:rPr lang="en-US" sz="2500" dirty="0" smtClean="0"/>
              <a:t>Study Objective – Determine a tolerable upper limit for iodine consumption</a:t>
            </a:r>
          </a:p>
          <a:p>
            <a:r>
              <a:rPr lang="en-US" sz="2500" dirty="0" smtClean="0"/>
              <a:t>Subjects – 30 Males, </a:t>
            </a:r>
            <a:r>
              <a:rPr lang="en-US" sz="2500" dirty="0" err="1" smtClean="0"/>
              <a:t>euthyroid</a:t>
            </a:r>
            <a:r>
              <a:rPr lang="en-US" sz="2500" dirty="0" smtClean="0"/>
              <a:t>, no history of thyroid disease or use of medications known to affect thyroid function or previous reactions to iodine, age 22-40</a:t>
            </a:r>
          </a:p>
          <a:p>
            <a:r>
              <a:rPr lang="en-US" sz="2500" dirty="0" smtClean="0"/>
              <a:t>Self control study</a:t>
            </a:r>
            <a:endParaRPr lang="en-US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94195" y="6422855"/>
            <a:ext cx="709698" cy="365125"/>
          </a:xfrm>
          <a:prstGeom prst="rect">
            <a:avLst/>
          </a:prstGeom>
        </p:spPr>
        <p:txBody>
          <a:bodyPr/>
          <a:lstStyle/>
          <a:p>
            <a:fld id="{1BA6859F-4D04-4156-A333-D5BA521CD60E}" type="slidenum">
              <a:rPr lang="en-US" sz="1800" smtClean="0"/>
              <a:pPr/>
              <a:t>2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696088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13E090A-4A16-4FAD-856A-71EFEC9BEB06}" type="slidenum">
              <a:rPr lang="en-US" smtClean="0"/>
              <a:pPr/>
              <a:t>20</a:t>
            </a:fld>
            <a:endParaRPr lang="en-US" dirty="0" smtClean="0"/>
          </a:p>
        </p:txBody>
      </p:sp>
      <p:sp>
        <p:nvSpPr>
          <p:cNvPr id="19459" name="Slide Number Placeholder 3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66699D2-41F5-485A-9995-DFBA123B125A}" type="slidenum">
              <a:rPr lang="en-US" sz="1600"/>
              <a:pPr algn="r"/>
              <a:t>20</a:t>
            </a:fld>
            <a:endParaRPr lang="en-US" sz="1600" dirty="0"/>
          </a:p>
        </p:txBody>
      </p:sp>
      <p:sp>
        <p:nvSpPr>
          <p:cNvPr id="1564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90600"/>
            <a:ext cx="8516937" cy="6699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dirty="0" smtClean="0"/>
              <a:t>Compliance with Standards for EPA Reliance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001000" cy="4114800"/>
          </a:xfrm>
        </p:spPr>
        <p:txBody>
          <a:bodyPr/>
          <a:lstStyle/>
          <a:p>
            <a:pPr marL="342900" lvl="1" indent="-342900" eaLnBrk="1" hangingPunct="1">
              <a:spcAft>
                <a:spcPts val="1200"/>
              </a:spcAft>
              <a:buSzPct val="70000"/>
              <a:buFont typeface="Wingdings" pitchFamily="2" charset="2"/>
              <a:buChar char="l"/>
            </a:pPr>
            <a:r>
              <a:rPr lang="en-US" b="1" dirty="0" smtClean="0"/>
              <a:t>40 CFR §26.1703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2200" dirty="0" smtClean="0"/>
              <a:t>The subjects were all males above the age of 18</a:t>
            </a:r>
          </a:p>
          <a:p>
            <a:pPr marL="342900" lvl="1" indent="-342900" eaLnBrk="1" hangingPunct="1">
              <a:spcAft>
                <a:spcPts val="1200"/>
              </a:spcAft>
              <a:buSzPct val="70000"/>
              <a:buFont typeface="Wingdings" pitchFamily="2" charset="2"/>
              <a:buChar char="l"/>
            </a:pPr>
            <a:r>
              <a:rPr lang="en-US" b="1" dirty="0" smtClean="0"/>
              <a:t>40 CFR §26.1704</a:t>
            </a:r>
          </a:p>
          <a:p>
            <a:pPr marL="742950" lvl="2" indent="-342900" eaLnBrk="1" hangingPunct="1">
              <a:spcAft>
                <a:spcPts val="1200"/>
              </a:spcAft>
              <a:buClr>
                <a:srgbClr val="66CCFF"/>
              </a:buClr>
              <a:buSzPct val="70000"/>
              <a:buFont typeface="Wingdings" pitchFamily="2" charset="2"/>
              <a:buChar char="l"/>
            </a:pPr>
            <a:r>
              <a:rPr lang="en-US" sz="2200" dirty="0" smtClean="0"/>
              <a:t>No clear and convincing evidence that the conduct of the research was fundamentally unethical</a:t>
            </a:r>
          </a:p>
          <a:p>
            <a:pPr marL="742950" lvl="2" indent="-342900" eaLnBrk="1" hangingPunct="1">
              <a:spcAft>
                <a:spcPts val="1200"/>
              </a:spcAft>
              <a:buClr>
                <a:srgbClr val="66CCFF"/>
              </a:buClr>
              <a:buSzPct val="70000"/>
              <a:buFont typeface="Wingdings" pitchFamily="2" charset="2"/>
              <a:buChar char="l"/>
            </a:pPr>
            <a:r>
              <a:rPr lang="en-US" sz="2200" dirty="0" smtClean="0"/>
              <a:t>No clear and convincing evidence that the conduct of the research was deficient relative to prevailing ethical standards</a:t>
            </a:r>
            <a:endParaRPr lang="en-US" dirty="0" smtClean="0"/>
          </a:p>
          <a:p>
            <a:pPr eaLnBrk="1" hangingPunct="1">
              <a:spcAft>
                <a:spcPts val="1200"/>
              </a:spcAft>
            </a:pPr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909E846-264F-49CF-8FDC-3B868B0585D9}" type="slidenum">
              <a:rPr lang="en-US" smtClean="0"/>
              <a:pPr/>
              <a:t>21</a:t>
            </a:fld>
            <a:endParaRPr lang="en-US" dirty="0" smtClean="0"/>
          </a:p>
        </p:txBody>
      </p:sp>
      <p:sp>
        <p:nvSpPr>
          <p:cNvPr id="22531" name="Slide Number Placeholder 3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3201060-36EB-4F5A-B7DD-A3FB3039CD81}" type="slidenum">
              <a:rPr lang="en-US" sz="1600"/>
              <a:pPr algn="r"/>
              <a:t>21</a:t>
            </a:fld>
            <a:endParaRPr lang="en-US" sz="1600" dirty="0"/>
          </a:p>
        </p:txBody>
      </p:sp>
      <p:sp>
        <p:nvSpPr>
          <p:cNvPr id="156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dirty="0" smtClean="0"/>
              <a:t>Conclusion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696200" cy="4114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/>
              <a:t>If it is deemed scientifically valid and relevant, there are no barriers in FIFRA or in 40 CFR §</a:t>
            </a:r>
            <a:r>
              <a:rPr lang="en-US" sz="2800" dirty="0" smtClean="0">
                <a:cs typeface="Tahoma" pitchFamily="34" charset="0"/>
              </a:rPr>
              <a:t>26.1703 or §26.1704 to EPA’s reliance on the </a:t>
            </a:r>
            <a:r>
              <a:rPr lang="en-US" sz="2800" i="1" dirty="0" smtClean="0">
                <a:cs typeface="Tahoma" pitchFamily="34" charset="0"/>
              </a:rPr>
              <a:t>Gardner et al. (1988) </a:t>
            </a:r>
            <a:r>
              <a:rPr lang="en-US" sz="2800" dirty="0" smtClean="0">
                <a:cs typeface="Tahoma" pitchFamily="34" charset="0"/>
              </a:rPr>
              <a:t>study in actions taken under FIFRA or §408 of FFDCA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9126F5E-ACF9-4B76-89F8-2E52FB3CB24F}" type="slidenum">
              <a:rPr lang="en-US" smtClean="0"/>
              <a:pPr/>
              <a:t>22</a:t>
            </a:fld>
            <a:endParaRPr lang="en-US" dirty="0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14400"/>
            <a:ext cx="8516938" cy="669925"/>
          </a:xfrm>
          <a:noFill/>
        </p:spPr>
        <p:txBody>
          <a:bodyPr/>
          <a:lstStyle/>
          <a:p>
            <a:pPr algn="ctr"/>
            <a:r>
              <a:rPr lang="en-US" sz="3200" i="0" dirty="0" smtClean="0">
                <a:effectLst/>
              </a:rPr>
              <a:t>Charge Questions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953000"/>
          </a:xfrm>
        </p:spPr>
        <p:txBody>
          <a:bodyPr/>
          <a:lstStyle/>
          <a:p>
            <a:pPr marL="514350" indent="-514350">
              <a:spcAft>
                <a:spcPts val="1200"/>
              </a:spcAft>
              <a:buClrTx/>
              <a:buSzPct val="100000"/>
              <a:buAutoNum type="arabicPeriod"/>
            </a:pPr>
            <a:r>
              <a:rPr lang="en-US" sz="2800" dirty="0" smtClean="0"/>
              <a:t>Is </a:t>
            </a:r>
            <a:r>
              <a:rPr lang="en-US" sz="2800" smtClean="0"/>
              <a:t>the Gardner et </a:t>
            </a:r>
            <a:r>
              <a:rPr lang="en-US" sz="2800" dirty="0" smtClean="0"/>
              <a:t>al. (1988) study scientifically sound, providing reliable data?</a:t>
            </a:r>
          </a:p>
          <a:p>
            <a:pPr marL="514350" indent="-514350">
              <a:spcAft>
                <a:spcPts val="1200"/>
              </a:spcAft>
              <a:buClrTx/>
              <a:buSzPct val="100000"/>
              <a:buAutoNum type="arabicPeriod"/>
            </a:pPr>
            <a:r>
              <a:rPr lang="en-US" sz="2800" dirty="0" smtClean="0"/>
              <a:t>If so, is this study relevant for quantitative use in support of an assessment of the oral risk of exposure to iodine?</a:t>
            </a:r>
          </a:p>
          <a:p>
            <a:pPr marL="514350" indent="-514350">
              <a:spcAft>
                <a:spcPts val="1200"/>
              </a:spcAft>
              <a:buClrTx/>
              <a:buSzPct val="100000"/>
              <a:buAutoNum type="arabicPeriod"/>
            </a:pPr>
            <a:r>
              <a:rPr lang="en-US" sz="2800" dirty="0" smtClean="0"/>
              <a:t>Does the study meet the applicable requirements of 40 CFR part 26 subpart Q?</a:t>
            </a:r>
          </a:p>
          <a:p>
            <a:pPr marL="514350" indent="-514350">
              <a:spcAft>
                <a:spcPts val="1200"/>
              </a:spcAft>
              <a:buClrTx/>
              <a:buSzPct val="100000"/>
              <a:buNone/>
            </a:pP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Test Substance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772400" cy="41148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200" dirty="0" smtClean="0"/>
              <a:t>Sodium Iodide dissolved in water (</a:t>
            </a:r>
            <a:r>
              <a:rPr lang="en-US" sz="2200" dirty="0"/>
              <a:t>500, 1500 or 4500 </a:t>
            </a:r>
            <a:r>
              <a:rPr lang="en-US" sz="2200" dirty="0" smtClean="0"/>
              <a:t>µg/ml per day), co-administered with 1 mg/ml of ascorbic acid.</a:t>
            </a:r>
          </a:p>
          <a:p>
            <a:pPr>
              <a:spcAft>
                <a:spcPts val="1200"/>
              </a:spcAft>
            </a:pPr>
            <a:r>
              <a:rPr lang="en-US" sz="2200" dirty="0" smtClean="0"/>
              <a:t>Administered as two 0.5 ml solutions twice daily</a:t>
            </a:r>
          </a:p>
          <a:p>
            <a:pPr>
              <a:spcAft>
                <a:spcPts val="1200"/>
              </a:spcAft>
            </a:pPr>
            <a:r>
              <a:rPr lang="en-US" sz="2200" dirty="0" smtClean="0"/>
              <a:t>Study lasted 14 days</a:t>
            </a:r>
          </a:p>
          <a:p>
            <a:pPr>
              <a:spcAft>
                <a:spcPts val="1200"/>
              </a:spcAft>
            </a:pPr>
            <a:r>
              <a:rPr lang="en-US" sz="2200" dirty="0" smtClean="0"/>
              <a:t>The subjects were randomly sorted into groups dosed with either 500, 1500 or 4500 µg/ml</a:t>
            </a:r>
          </a:p>
          <a:p>
            <a:pPr>
              <a:spcAft>
                <a:spcPts val="1200"/>
              </a:spcAft>
            </a:pPr>
            <a:r>
              <a:rPr lang="en-US" sz="2200" dirty="0" smtClean="0"/>
              <a:t>Subjects maintained their normal diets</a:t>
            </a:r>
          </a:p>
          <a:p>
            <a:pPr lvl="1"/>
            <a:r>
              <a:rPr lang="en-US" sz="2000" dirty="0" smtClean="0"/>
              <a:t>Some diets may be higher in iodine than others but assumed average was 300 µg/day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94195" y="6422855"/>
            <a:ext cx="709698" cy="365125"/>
          </a:xfrm>
          <a:prstGeom prst="rect">
            <a:avLst/>
          </a:prstGeom>
        </p:spPr>
        <p:txBody>
          <a:bodyPr/>
          <a:lstStyle/>
          <a:p>
            <a:fld id="{1BA6859F-4D04-4156-A333-D5BA521CD60E}" type="slidenum">
              <a:rPr lang="en-US" sz="2000" smtClean="0"/>
              <a:pPr/>
              <a:t>3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95653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Study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All subjects had initial evaluations for the </a:t>
            </a:r>
            <a:r>
              <a:rPr lang="en-US" dirty="0" smtClean="0"/>
              <a:t>study </a:t>
            </a:r>
          </a:p>
          <a:p>
            <a:r>
              <a:rPr lang="en-US" dirty="0" smtClean="0"/>
              <a:t>After </a:t>
            </a:r>
            <a:r>
              <a:rPr lang="en-US" dirty="0"/>
              <a:t>an eight hour fast, baseline levels of </a:t>
            </a:r>
            <a:r>
              <a:rPr lang="en-US" dirty="0" smtClean="0"/>
              <a:t>T</a:t>
            </a:r>
            <a:r>
              <a:rPr lang="en-US" baseline="-25000" dirty="0" smtClean="0"/>
              <a:t>4</a:t>
            </a:r>
            <a:r>
              <a:rPr lang="en-US" dirty="0"/>
              <a:t>, T</a:t>
            </a:r>
            <a:r>
              <a:rPr lang="en-US" baseline="-25000" dirty="0"/>
              <a:t>3</a:t>
            </a:r>
            <a:r>
              <a:rPr lang="en-US" dirty="0"/>
              <a:t>, T</a:t>
            </a:r>
            <a:r>
              <a:rPr lang="en-US" baseline="-25000" dirty="0"/>
              <a:t>3</a:t>
            </a:r>
            <a:r>
              <a:rPr lang="en-US" dirty="0"/>
              <a:t>-charcoal uptake, </a:t>
            </a:r>
            <a:r>
              <a:rPr lang="en-US" dirty="0" smtClean="0"/>
              <a:t>and thyroid stimulating hormone (TSH) </a:t>
            </a:r>
            <a:r>
              <a:rPr lang="en-US" dirty="0"/>
              <a:t>were </a:t>
            </a:r>
            <a:r>
              <a:rPr lang="en-US" dirty="0" smtClean="0"/>
              <a:t>measured</a:t>
            </a:r>
          </a:p>
          <a:p>
            <a:r>
              <a:rPr lang="en-US" dirty="0" smtClean="0"/>
              <a:t>Stimulated </a:t>
            </a:r>
            <a:r>
              <a:rPr lang="en-US" dirty="0"/>
              <a:t>TSH was measured after stimulation by </a:t>
            </a:r>
            <a:r>
              <a:rPr lang="en-US" dirty="0" err="1" smtClean="0"/>
              <a:t>thyrotropin</a:t>
            </a:r>
            <a:r>
              <a:rPr lang="en-US" dirty="0" smtClean="0"/>
              <a:t> releasing hormone (TRH) </a:t>
            </a:r>
            <a:r>
              <a:rPr lang="en-US" dirty="0"/>
              <a:t>every 15 minutes for an </a:t>
            </a:r>
            <a:r>
              <a:rPr lang="en-US" dirty="0" smtClean="0"/>
              <a:t>hour</a:t>
            </a:r>
          </a:p>
          <a:p>
            <a:r>
              <a:rPr lang="en-US" dirty="0" smtClean="0"/>
              <a:t>On day 15, the protocol was repeated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94195" y="6422855"/>
            <a:ext cx="709698" cy="365125"/>
          </a:xfrm>
          <a:prstGeom prst="rect">
            <a:avLst/>
          </a:prstGeom>
        </p:spPr>
        <p:txBody>
          <a:bodyPr/>
          <a:lstStyle/>
          <a:p>
            <a:fld id="{1BA6859F-4D04-4156-A333-D5BA521CD60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34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Endpoints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Serum T</a:t>
            </a:r>
            <a:r>
              <a:rPr lang="en-US" baseline="-25000" dirty="0" smtClean="0"/>
              <a:t>4</a:t>
            </a:r>
          </a:p>
          <a:p>
            <a:r>
              <a:rPr lang="en-US" dirty="0" smtClean="0"/>
              <a:t>Serum T</a:t>
            </a:r>
            <a:r>
              <a:rPr lang="en-US" baseline="-25000" dirty="0" smtClean="0"/>
              <a:t>3</a:t>
            </a:r>
          </a:p>
          <a:p>
            <a:r>
              <a:rPr lang="en-US" dirty="0" smtClean="0"/>
              <a:t>T</a:t>
            </a:r>
            <a:r>
              <a:rPr lang="en-US" baseline="-25000" dirty="0" smtClean="0"/>
              <a:t>3</a:t>
            </a:r>
            <a:r>
              <a:rPr lang="en-US" dirty="0" smtClean="0"/>
              <a:t>-charcoal uptake</a:t>
            </a:r>
          </a:p>
          <a:p>
            <a:r>
              <a:rPr lang="en-US" dirty="0" smtClean="0"/>
              <a:t>TSH</a:t>
            </a:r>
          </a:p>
          <a:p>
            <a:r>
              <a:rPr lang="en-US" dirty="0" smtClean="0"/>
              <a:t>Stimulated TSH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94195" y="6422855"/>
            <a:ext cx="709698" cy="365125"/>
          </a:xfrm>
          <a:prstGeom prst="rect">
            <a:avLst/>
          </a:prstGeom>
        </p:spPr>
        <p:txBody>
          <a:bodyPr/>
          <a:lstStyle/>
          <a:p>
            <a:fld id="{1BA6859F-4D04-4156-A333-D5BA521CD60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336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8516937" cy="669925"/>
          </a:xfrm>
        </p:spPr>
        <p:txBody>
          <a:bodyPr/>
          <a:lstStyle/>
          <a:p>
            <a:pPr algn="ctr"/>
            <a:r>
              <a:rPr lang="en-US" dirty="0" smtClean="0"/>
              <a:t>Results - 1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1308689"/>
              </p:ext>
            </p:extLst>
          </p:nvPr>
        </p:nvGraphicFramePr>
        <p:xfrm>
          <a:off x="2514603" y="2438402"/>
          <a:ext cx="6324597" cy="396161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962956"/>
                <a:gridCol w="1248275"/>
                <a:gridCol w="1426602"/>
                <a:gridCol w="1248275"/>
                <a:gridCol w="1438489"/>
              </a:tblGrid>
              <a:tr h="5540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Iodide dose</a:t>
                      </a:r>
                      <a:endParaRPr lang="en-US" sz="16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Serum T</a:t>
                      </a:r>
                      <a:r>
                        <a:rPr lang="en-US" sz="1600" baseline="-25000" dirty="0">
                          <a:effectLst/>
                        </a:rPr>
                        <a:t>4</a:t>
                      </a:r>
                      <a:r>
                        <a:rPr lang="en-US" sz="1600" dirty="0">
                          <a:effectLst/>
                        </a:rPr>
                        <a:t> (µg/dl)</a:t>
                      </a:r>
                      <a:endParaRPr lang="en-US" sz="16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</a:t>
                      </a:r>
                      <a:r>
                        <a:rPr lang="en-US" sz="1600" baseline="-25000" dirty="0">
                          <a:effectLst/>
                        </a:rPr>
                        <a:t>3</a:t>
                      </a:r>
                      <a:r>
                        <a:rPr lang="en-US" sz="1600" dirty="0">
                          <a:effectLst/>
                        </a:rPr>
                        <a:t> charcoal uptake ratio</a:t>
                      </a:r>
                      <a:endParaRPr lang="en-US" sz="16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FTI</a:t>
                      </a:r>
                      <a:endParaRPr lang="en-US" sz="16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Serum T</a:t>
                      </a:r>
                      <a:r>
                        <a:rPr lang="en-US" sz="1600" baseline="-25000" dirty="0">
                          <a:effectLst/>
                        </a:rPr>
                        <a:t>3</a:t>
                      </a:r>
                      <a:r>
                        <a:rPr lang="en-US" sz="1600" dirty="0">
                          <a:effectLst/>
                        </a:rPr>
                        <a:t> (</a:t>
                      </a:r>
                      <a:r>
                        <a:rPr lang="en-US" sz="1600" dirty="0" err="1">
                          <a:effectLst/>
                        </a:rPr>
                        <a:t>ng</a:t>
                      </a:r>
                      <a:r>
                        <a:rPr lang="en-US" sz="1600" dirty="0">
                          <a:effectLst/>
                        </a:rPr>
                        <a:t>/dl)</a:t>
                      </a:r>
                      <a:endParaRPr lang="en-US" sz="16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355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500 </a:t>
                      </a:r>
                      <a:r>
                        <a:rPr lang="en-US" sz="1600" dirty="0" smtClean="0">
                          <a:effectLst/>
                        </a:rPr>
                        <a:t>µg/ml (n= 10)</a:t>
                      </a:r>
                      <a:endParaRPr lang="en-US" sz="16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70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Day 1</a:t>
                      </a:r>
                      <a:endParaRPr lang="en-US" sz="16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9.2 </a:t>
                      </a:r>
                      <a:r>
                        <a:rPr lang="en-US" sz="1600" dirty="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600" dirty="0">
                          <a:effectLst/>
                        </a:rPr>
                        <a:t> 0.5</a:t>
                      </a:r>
                      <a:endParaRPr lang="en-US" sz="16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1.06  </a:t>
                      </a:r>
                      <a:r>
                        <a:rPr lang="en-US" sz="1600" dirty="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600" dirty="0">
                          <a:effectLst/>
                        </a:rPr>
                        <a:t> 0.04</a:t>
                      </a:r>
                      <a:endParaRPr lang="en-US" sz="16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9.8 </a:t>
                      </a:r>
                      <a:r>
                        <a:rPr lang="en-US" sz="1600" dirty="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600" dirty="0">
                          <a:effectLst/>
                        </a:rPr>
                        <a:t> 0.8</a:t>
                      </a:r>
                      <a:endParaRPr lang="en-US" sz="16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153 </a:t>
                      </a:r>
                      <a:r>
                        <a:rPr lang="en-US" sz="1600" dirty="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600" dirty="0">
                          <a:effectLst/>
                        </a:rPr>
                        <a:t> 8</a:t>
                      </a:r>
                      <a:endParaRPr lang="en-US" sz="16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Day 15</a:t>
                      </a:r>
                      <a:endParaRPr lang="en-US" sz="16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9.2 </a:t>
                      </a:r>
                      <a:r>
                        <a:rPr lang="en-US" sz="160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600">
                          <a:effectLst/>
                        </a:rPr>
                        <a:t> 0.4</a:t>
                      </a:r>
                      <a:endParaRPr lang="en-US" sz="16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1.09  </a:t>
                      </a:r>
                      <a:r>
                        <a:rPr lang="en-US" sz="1600" dirty="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600" dirty="0">
                          <a:effectLst/>
                        </a:rPr>
                        <a:t> 0.04</a:t>
                      </a:r>
                      <a:endParaRPr lang="en-US" sz="16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10.0 </a:t>
                      </a:r>
                      <a:r>
                        <a:rPr lang="en-US" sz="160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600">
                          <a:effectLst/>
                        </a:rPr>
                        <a:t> 0.6</a:t>
                      </a:r>
                      <a:endParaRPr lang="en-US" sz="16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158 </a:t>
                      </a:r>
                      <a:r>
                        <a:rPr lang="en-US" sz="160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600">
                          <a:effectLst/>
                        </a:rPr>
                        <a:t> 7</a:t>
                      </a:r>
                      <a:endParaRPr lang="en-US" sz="16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p-value</a:t>
                      </a:r>
                      <a:endParaRPr lang="en-US" sz="16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NS</a:t>
                      </a:r>
                      <a:endParaRPr lang="en-US" sz="16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NS</a:t>
                      </a:r>
                      <a:endParaRPr lang="en-US" sz="16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NS</a:t>
                      </a:r>
                      <a:endParaRPr lang="en-US" sz="16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NS</a:t>
                      </a:r>
                      <a:endParaRPr lang="en-US" sz="16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20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1500 </a:t>
                      </a:r>
                      <a:r>
                        <a:rPr lang="en-US" sz="1600" dirty="0" smtClean="0">
                          <a:effectLst/>
                        </a:rPr>
                        <a:t>µg/ml (n= 10)</a:t>
                      </a:r>
                      <a:endParaRPr lang="en-US" sz="16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70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Day 1</a:t>
                      </a:r>
                      <a:endParaRPr lang="en-US" sz="16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8.6 </a:t>
                      </a:r>
                      <a:r>
                        <a:rPr lang="en-US" sz="160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600">
                          <a:effectLst/>
                        </a:rPr>
                        <a:t> 0.4</a:t>
                      </a:r>
                      <a:endParaRPr lang="en-US" sz="16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1.02  </a:t>
                      </a:r>
                      <a:r>
                        <a:rPr lang="en-US" sz="160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600">
                          <a:effectLst/>
                        </a:rPr>
                        <a:t> 0.04</a:t>
                      </a:r>
                      <a:endParaRPr lang="en-US" sz="16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8.7 </a:t>
                      </a:r>
                      <a:r>
                        <a:rPr lang="en-US" sz="1600" dirty="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600" dirty="0">
                          <a:effectLst/>
                        </a:rPr>
                        <a:t> 0.5</a:t>
                      </a:r>
                      <a:endParaRPr lang="en-US" sz="16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162 </a:t>
                      </a:r>
                      <a:r>
                        <a:rPr lang="en-US" sz="160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600">
                          <a:effectLst/>
                        </a:rPr>
                        <a:t> 11</a:t>
                      </a:r>
                      <a:endParaRPr lang="en-US" sz="16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Day 15</a:t>
                      </a:r>
                      <a:endParaRPr lang="en-US" sz="16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7.5 </a:t>
                      </a:r>
                      <a:r>
                        <a:rPr lang="en-US" sz="1600" dirty="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0.9*</a:t>
                      </a:r>
                      <a:endParaRPr lang="en-US" sz="16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1.00  </a:t>
                      </a:r>
                      <a:r>
                        <a:rPr lang="en-US" sz="1600" dirty="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600" dirty="0">
                          <a:effectLst/>
                        </a:rPr>
                        <a:t> 0.05</a:t>
                      </a:r>
                      <a:endParaRPr lang="en-US" sz="16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7.5 </a:t>
                      </a:r>
                      <a:r>
                        <a:rPr lang="en-US" sz="1600" dirty="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0.4*</a:t>
                      </a:r>
                      <a:endParaRPr lang="en-US" sz="16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161 </a:t>
                      </a:r>
                      <a:r>
                        <a:rPr lang="en-US" sz="160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600">
                          <a:effectLst/>
                        </a:rPr>
                        <a:t> 7</a:t>
                      </a:r>
                      <a:endParaRPr lang="en-US" sz="16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p-value</a:t>
                      </a:r>
                      <a:endParaRPr lang="en-US" sz="16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0.005</a:t>
                      </a:r>
                      <a:endParaRPr lang="en-US" sz="16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NS</a:t>
                      </a:r>
                      <a:endParaRPr lang="en-US" sz="16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0.005</a:t>
                      </a:r>
                      <a:endParaRPr lang="en-US" sz="16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NS</a:t>
                      </a:r>
                      <a:endParaRPr lang="en-US" sz="16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20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4500 </a:t>
                      </a:r>
                      <a:r>
                        <a:rPr lang="en-US" sz="1600" dirty="0" smtClean="0">
                          <a:effectLst/>
                        </a:rPr>
                        <a:t>µg/ml (n= 10)</a:t>
                      </a:r>
                      <a:endParaRPr lang="en-US" sz="16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70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Day 1</a:t>
                      </a:r>
                      <a:endParaRPr lang="en-US" sz="16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8.9 </a:t>
                      </a:r>
                      <a:r>
                        <a:rPr lang="en-US" sz="160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600">
                          <a:effectLst/>
                        </a:rPr>
                        <a:t> 0.6</a:t>
                      </a:r>
                      <a:endParaRPr lang="en-US" sz="16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1.12  </a:t>
                      </a:r>
                      <a:r>
                        <a:rPr lang="en-US" sz="160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600">
                          <a:effectLst/>
                        </a:rPr>
                        <a:t> 0.09</a:t>
                      </a:r>
                      <a:endParaRPr lang="en-US" sz="16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9.9 </a:t>
                      </a:r>
                      <a:r>
                        <a:rPr lang="en-US" sz="160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600">
                          <a:effectLst/>
                        </a:rPr>
                        <a:t> 0.6</a:t>
                      </a:r>
                      <a:endParaRPr lang="en-US" sz="16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151 </a:t>
                      </a:r>
                      <a:r>
                        <a:rPr lang="en-US" sz="1600" dirty="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600" dirty="0">
                          <a:effectLst/>
                        </a:rPr>
                        <a:t> 9</a:t>
                      </a:r>
                      <a:endParaRPr lang="en-US" sz="16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Day 15</a:t>
                      </a:r>
                      <a:endParaRPr lang="en-US" sz="16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8.2 </a:t>
                      </a:r>
                      <a:r>
                        <a:rPr lang="en-US" sz="1600" dirty="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0.7*</a:t>
                      </a:r>
                      <a:endParaRPr lang="en-US" sz="16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1.11  </a:t>
                      </a:r>
                      <a:r>
                        <a:rPr lang="en-US" sz="160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600">
                          <a:effectLst/>
                        </a:rPr>
                        <a:t> 0.04</a:t>
                      </a:r>
                      <a:endParaRPr lang="en-US" sz="16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9.0 </a:t>
                      </a:r>
                      <a:r>
                        <a:rPr lang="en-US" sz="1600" dirty="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0.6*</a:t>
                      </a:r>
                      <a:endParaRPr lang="en-US" sz="16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155 </a:t>
                      </a:r>
                      <a:r>
                        <a:rPr lang="en-US" sz="1600" dirty="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600" dirty="0">
                          <a:effectLst/>
                        </a:rPr>
                        <a:t> 6</a:t>
                      </a:r>
                      <a:endParaRPr lang="en-US" sz="16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p-value</a:t>
                      </a:r>
                      <a:endParaRPr lang="en-US" sz="16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0.02</a:t>
                      </a:r>
                      <a:endParaRPr lang="en-US" sz="16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NS</a:t>
                      </a:r>
                      <a:endParaRPr lang="en-US" sz="16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0.005</a:t>
                      </a:r>
                      <a:endParaRPr lang="en-US" sz="16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NS</a:t>
                      </a:r>
                      <a:endParaRPr lang="en-US" sz="16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-152400" y="1600200"/>
            <a:ext cx="84442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914400" algn="l"/>
                <a:tab pos="2114550" algn="l"/>
              </a:tabLs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hruti" panose="020B0502040204020203" pitchFamily="34" charset="0"/>
              </a:rPr>
              <a:t>	Table 1:	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hruti" panose="020B0502040204020203" pitchFamily="34" charset="0"/>
              </a:rPr>
              <a:t>Serum thyroid hormone concentrations before and 		after iodide administration</a:t>
            </a:r>
          </a:p>
          <a:p>
            <a:endParaRPr lang="en-US" dirty="0">
              <a:effectLst/>
              <a:latin typeface="Courier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2590800"/>
            <a:ext cx="211408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ea typeface="Times New Roman" panose="02020603050405020304" pitchFamily="18" charset="0"/>
                <a:cs typeface="Shruti" panose="020B0502040204020203" pitchFamily="34" charset="0"/>
              </a:rPr>
              <a:t>Paired Student’s </a:t>
            </a:r>
          </a:p>
          <a:p>
            <a:r>
              <a:rPr lang="en-US" sz="1600" dirty="0" smtClean="0">
                <a:ea typeface="Times New Roman" panose="02020603050405020304" pitchFamily="18" charset="0"/>
                <a:cs typeface="Shruti" panose="020B0502040204020203" pitchFamily="34" charset="0"/>
              </a:rPr>
              <a:t>t-test </a:t>
            </a:r>
            <a:r>
              <a:rPr lang="en-US" sz="1600" dirty="0" smtClean="0">
                <a:effectLst/>
                <a:ea typeface="Times New Roman" panose="02020603050405020304" pitchFamily="18" charset="0"/>
                <a:cs typeface="Shruti" panose="020B0502040204020203" pitchFamily="34" charset="0"/>
              </a:rPr>
              <a:t>p value</a:t>
            </a:r>
            <a:endParaRPr lang="en-US" sz="16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effectLst/>
                <a:ea typeface="Times New Roman" panose="02020603050405020304" pitchFamily="18" charset="0"/>
                <a:cs typeface="Shruti" panose="020B0502040204020203" pitchFamily="34" charset="0"/>
              </a:rPr>
              <a:t>Mean </a:t>
            </a:r>
            <a:r>
              <a:rPr lang="en-US" sz="1600" dirty="0" smtClean="0">
                <a:effectLst/>
                <a:ea typeface="Times New Roman" panose="02020603050405020304" pitchFamily="18" charset="0"/>
                <a:cs typeface="Shruti" panose="020B0502040204020203" pitchFamily="34" charset="0"/>
                <a:sym typeface="Symbol" panose="05050102010706020507" pitchFamily="18" charset="2"/>
              </a:rPr>
              <a:t></a:t>
            </a:r>
            <a:r>
              <a:rPr lang="en-US" sz="1600" dirty="0" smtClean="0">
                <a:effectLst/>
                <a:ea typeface="Times New Roman" panose="02020603050405020304" pitchFamily="18" charset="0"/>
                <a:cs typeface="Shruti" panose="020B0502040204020203" pitchFamily="34" charset="0"/>
              </a:rPr>
              <a:t> SEM</a:t>
            </a:r>
            <a:endParaRPr lang="en-US" sz="16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effectLst/>
                <a:ea typeface="Times New Roman" panose="02020603050405020304" pitchFamily="18" charset="0"/>
                <a:cs typeface="Shruti" panose="020B0502040204020203" pitchFamily="34" charset="0"/>
              </a:rPr>
              <a:t>NS = Not significant</a:t>
            </a:r>
          </a:p>
          <a:p>
            <a:r>
              <a:rPr lang="en-US" sz="1600" dirty="0" smtClean="0">
                <a:ea typeface="Times New Roman" panose="02020603050405020304" pitchFamily="18" charset="0"/>
                <a:cs typeface="Shruti" panose="020B0502040204020203" pitchFamily="34" charset="0"/>
              </a:rPr>
              <a:t>Day 15 compared with Day 1</a:t>
            </a:r>
            <a:endParaRPr lang="en-US" sz="1600" dirty="0" smtClean="0">
              <a:effectLst/>
              <a:ea typeface="Times New Roman" panose="02020603050405020304" pitchFamily="18" charset="0"/>
              <a:cs typeface="Shruti" panose="020B0502040204020203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229600" y="6492875"/>
            <a:ext cx="709698" cy="365125"/>
          </a:xfrm>
          <a:prstGeom prst="rect">
            <a:avLst/>
          </a:prstGeom>
        </p:spPr>
        <p:txBody>
          <a:bodyPr/>
          <a:lstStyle/>
          <a:p>
            <a:fld id="{1BA6859F-4D04-4156-A333-D5BA521CD60E}" type="slidenum">
              <a:rPr lang="en-US" sz="2000" smtClean="0"/>
              <a:pPr/>
              <a:t>6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5200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516937" cy="669925"/>
          </a:xfrm>
        </p:spPr>
        <p:txBody>
          <a:bodyPr/>
          <a:lstStyle/>
          <a:p>
            <a:pPr algn="ctr"/>
            <a:r>
              <a:rPr lang="en-US" dirty="0" smtClean="0"/>
              <a:t>Results - 2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37026"/>
              </p:ext>
            </p:extLst>
          </p:nvPr>
        </p:nvGraphicFramePr>
        <p:xfrm>
          <a:off x="2438400" y="1981202"/>
          <a:ext cx="6553200" cy="456607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913882"/>
                <a:gridCol w="913882"/>
                <a:gridCol w="913882"/>
                <a:gridCol w="913882"/>
                <a:gridCol w="913882"/>
                <a:gridCol w="913882"/>
                <a:gridCol w="1069908"/>
              </a:tblGrid>
              <a:tr h="246133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Iodide dose</a:t>
                      </a:r>
                      <a:endParaRPr lang="en-US" sz="14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TSH (µU/ml) min after TRH</a:t>
                      </a:r>
                      <a:endParaRPr lang="en-US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Maximum TSH increment</a:t>
                      </a:r>
                      <a:endParaRPr lang="en-US" sz="12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</a:t>
                      </a:r>
                      <a:endParaRPr lang="en-US" sz="14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15</a:t>
                      </a:r>
                      <a:endParaRPr lang="en-US" sz="14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30</a:t>
                      </a:r>
                      <a:endParaRPr lang="en-US" sz="14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45</a:t>
                      </a:r>
                      <a:endParaRPr lang="en-US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60</a:t>
                      </a:r>
                      <a:endParaRPr lang="en-US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133">
                <a:tc grid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500 </a:t>
                      </a:r>
                      <a:r>
                        <a:rPr lang="en-US" sz="1400" dirty="0" smtClean="0">
                          <a:effectLst/>
                        </a:rPr>
                        <a:t>µg/day (n= 10)</a:t>
                      </a:r>
                      <a:endParaRPr lang="en-US" sz="14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14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Day 1</a:t>
                      </a:r>
                      <a:endParaRPr lang="en-US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3.0 </a:t>
                      </a:r>
                      <a:r>
                        <a:rPr lang="en-US" sz="140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400">
                          <a:effectLst/>
                        </a:rPr>
                        <a:t> 0.3</a:t>
                      </a:r>
                      <a:endParaRPr lang="en-US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9.7 </a:t>
                      </a:r>
                      <a:r>
                        <a:rPr lang="en-US" sz="1400" dirty="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400" dirty="0">
                          <a:effectLst/>
                        </a:rPr>
                        <a:t> 1.4</a:t>
                      </a:r>
                      <a:endParaRPr lang="en-US" sz="14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12.0 </a:t>
                      </a:r>
                      <a:r>
                        <a:rPr lang="en-US" sz="140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400">
                          <a:effectLst/>
                        </a:rPr>
                        <a:t> 1.8</a:t>
                      </a:r>
                      <a:endParaRPr lang="en-US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11.0 </a:t>
                      </a:r>
                      <a:r>
                        <a:rPr lang="en-US" sz="140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400">
                          <a:effectLst/>
                        </a:rPr>
                        <a:t> 1.7</a:t>
                      </a:r>
                      <a:endParaRPr lang="en-US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9.7 </a:t>
                      </a:r>
                      <a:r>
                        <a:rPr lang="en-US" sz="140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400">
                          <a:effectLst/>
                        </a:rPr>
                        <a:t> 1.8</a:t>
                      </a:r>
                      <a:endParaRPr lang="en-US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9.0 </a:t>
                      </a:r>
                      <a:r>
                        <a:rPr lang="en-US" sz="140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400">
                          <a:effectLst/>
                        </a:rPr>
                        <a:t> 1.6</a:t>
                      </a:r>
                      <a:endParaRPr lang="en-US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4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Day 15</a:t>
                      </a:r>
                      <a:endParaRPr lang="en-US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3.3 </a:t>
                      </a:r>
                      <a:r>
                        <a:rPr lang="en-US" sz="140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400">
                          <a:effectLst/>
                        </a:rPr>
                        <a:t> 0.5</a:t>
                      </a:r>
                      <a:endParaRPr lang="en-US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11.1 </a:t>
                      </a:r>
                      <a:r>
                        <a:rPr lang="en-US" sz="140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400">
                          <a:effectLst/>
                        </a:rPr>
                        <a:t> 1.5</a:t>
                      </a:r>
                      <a:endParaRPr lang="en-US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15.2 </a:t>
                      </a:r>
                      <a:r>
                        <a:rPr lang="en-US" sz="1400" dirty="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4.8</a:t>
                      </a:r>
                      <a:endParaRPr lang="en-US" sz="14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13.7 </a:t>
                      </a:r>
                      <a:r>
                        <a:rPr lang="en-US" sz="140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400">
                          <a:effectLst/>
                        </a:rPr>
                        <a:t> 2.3</a:t>
                      </a:r>
                      <a:endParaRPr lang="en-US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12.8 </a:t>
                      </a:r>
                      <a:r>
                        <a:rPr lang="en-US" sz="140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400">
                          <a:effectLst/>
                        </a:rPr>
                        <a:t> 2.3</a:t>
                      </a:r>
                      <a:endParaRPr lang="en-US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12.5 </a:t>
                      </a:r>
                      <a:r>
                        <a:rPr lang="en-US" sz="140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400">
                          <a:effectLst/>
                        </a:rPr>
                        <a:t> 2.2</a:t>
                      </a:r>
                      <a:endParaRPr lang="en-US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p-value</a:t>
                      </a:r>
                      <a:endParaRPr lang="en-US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NS</a:t>
                      </a:r>
                      <a:endParaRPr lang="en-US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0.05</a:t>
                      </a:r>
                      <a:endParaRPr lang="en-US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0.02</a:t>
                      </a:r>
                      <a:endParaRPr lang="en-US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0.02</a:t>
                      </a:r>
                      <a:endParaRPr lang="en-US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0.002</a:t>
                      </a:r>
                      <a:endParaRPr lang="en-US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0.03</a:t>
                      </a:r>
                      <a:endParaRPr lang="en-US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33">
                <a:tc grid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1500 </a:t>
                      </a:r>
                      <a:r>
                        <a:rPr lang="en-US" sz="1400" dirty="0" smtClean="0">
                          <a:effectLst/>
                        </a:rPr>
                        <a:t>µg/day (n= 10)</a:t>
                      </a:r>
                      <a:endParaRPr lang="en-US" sz="14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14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Day 1</a:t>
                      </a:r>
                      <a:endParaRPr lang="en-US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2.5 </a:t>
                      </a:r>
                      <a:r>
                        <a:rPr lang="en-US" sz="140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400">
                          <a:effectLst/>
                        </a:rPr>
                        <a:t> 0.3</a:t>
                      </a:r>
                      <a:endParaRPr lang="en-US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9.6 </a:t>
                      </a:r>
                      <a:r>
                        <a:rPr lang="en-US" sz="140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400">
                          <a:effectLst/>
                        </a:rPr>
                        <a:t> 1.5</a:t>
                      </a:r>
                      <a:endParaRPr lang="en-US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11.6 </a:t>
                      </a:r>
                      <a:r>
                        <a:rPr lang="en-US" sz="140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400">
                          <a:effectLst/>
                        </a:rPr>
                        <a:t> 1.8</a:t>
                      </a:r>
                      <a:endParaRPr lang="en-US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10.7 </a:t>
                      </a:r>
                      <a:r>
                        <a:rPr lang="en-US" sz="140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400">
                          <a:effectLst/>
                        </a:rPr>
                        <a:t> 1.7</a:t>
                      </a:r>
                      <a:endParaRPr lang="en-US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8.7 </a:t>
                      </a:r>
                      <a:r>
                        <a:rPr lang="en-US" sz="1400" dirty="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400" dirty="0">
                          <a:effectLst/>
                        </a:rPr>
                        <a:t> 1.5</a:t>
                      </a:r>
                      <a:endParaRPr lang="en-US" sz="14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9.4 </a:t>
                      </a:r>
                      <a:r>
                        <a:rPr lang="en-US" sz="140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400">
                          <a:effectLst/>
                        </a:rPr>
                        <a:t> 1.7</a:t>
                      </a:r>
                      <a:endParaRPr lang="en-US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4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Day 15</a:t>
                      </a:r>
                      <a:endParaRPr lang="en-US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3.7 </a:t>
                      </a:r>
                      <a:r>
                        <a:rPr lang="en-US" sz="140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400">
                          <a:effectLst/>
                        </a:rPr>
                        <a:t> 0.5</a:t>
                      </a:r>
                      <a:endParaRPr lang="en-US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14.2 </a:t>
                      </a:r>
                      <a:r>
                        <a:rPr lang="en-US" sz="140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400">
                          <a:effectLst/>
                        </a:rPr>
                        <a:t> 2.2</a:t>
                      </a:r>
                      <a:endParaRPr lang="en-US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16.3 </a:t>
                      </a:r>
                      <a:r>
                        <a:rPr lang="en-US" sz="140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400">
                          <a:effectLst/>
                        </a:rPr>
                        <a:t> 2.2</a:t>
                      </a:r>
                      <a:endParaRPr lang="en-US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14.6 </a:t>
                      </a:r>
                      <a:r>
                        <a:rPr lang="en-US" sz="140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400">
                          <a:effectLst/>
                        </a:rPr>
                        <a:t> 1.9</a:t>
                      </a:r>
                      <a:endParaRPr lang="en-US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12.5 </a:t>
                      </a:r>
                      <a:r>
                        <a:rPr lang="en-US" sz="1400" dirty="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400" dirty="0">
                          <a:effectLst/>
                        </a:rPr>
                        <a:t> 1.9</a:t>
                      </a:r>
                      <a:endParaRPr lang="en-US" sz="14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12.8 </a:t>
                      </a:r>
                      <a:r>
                        <a:rPr lang="en-US" sz="140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400">
                          <a:effectLst/>
                        </a:rPr>
                        <a:t> 2.0</a:t>
                      </a:r>
                      <a:endParaRPr lang="en-US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p-value</a:t>
                      </a:r>
                      <a:endParaRPr lang="en-US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0.04</a:t>
                      </a:r>
                      <a:endParaRPr lang="en-US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0.004</a:t>
                      </a:r>
                      <a:endParaRPr lang="en-US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0.002</a:t>
                      </a:r>
                      <a:endParaRPr lang="en-US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0.01</a:t>
                      </a:r>
                      <a:endParaRPr lang="en-US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0.002</a:t>
                      </a:r>
                      <a:endParaRPr lang="en-US" sz="14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0.005</a:t>
                      </a:r>
                      <a:endParaRPr lang="en-US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33">
                <a:tc grid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4500 </a:t>
                      </a:r>
                      <a:r>
                        <a:rPr lang="en-US" sz="1400" dirty="0" smtClean="0">
                          <a:effectLst/>
                        </a:rPr>
                        <a:t>µg/day (n= 10)</a:t>
                      </a:r>
                      <a:endParaRPr lang="en-US" sz="14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442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Day 1</a:t>
                      </a:r>
                      <a:endParaRPr lang="en-US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2.1 </a:t>
                      </a:r>
                      <a:r>
                        <a:rPr lang="en-US" sz="140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400">
                          <a:effectLst/>
                        </a:rPr>
                        <a:t> 0.4</a:t>
                      </a:r>
                      <a:endParaRPr lang="en-US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8.8 </a:t>
                      </a:r>
                      <a:r>
                        <a:rPr lang="en-US" sz="140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400">
                          <a:effectLst/>
                        </a:rPr>
                        <a:t> 1.1</a:t>
                      </a:r>
                      <a:endParaRPr lang="en-US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9.5 </a:t>
                      </a:r>
                      <a:r>
                        <a:rPr lang="en-US" sz="140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400">
                          <a:effectLst/>
                        </a:rPr>
                        <a:t> 1.1</a:t>
                      </a:r>
                      <a:endParaRPr lang="en-US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8.9 </a:t>
                      </a:r>
                      <a:r>
                        <a:rPr lang="en-US" sz="140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400">
                          <a:effectLst/>
                        </a:rPr>
                        <a:t> 1.0</a:t>
                      </a:r>
                      <a:endParaRPr lang="en-US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7.8 </a:t>
                      </a:r>
                      <a:r>
                        <a:rPr lang="en-US" sz="140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400">
                          <a:effectLst/>
                        </a:rPr>
                        <a:t> 0.9</a:t>
                      </a:r>
                      <a:endParaRPr lang="en-US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7.5 </a:t>
                      </a:r>
                      <a:r>
                        <a:rPr lang="en-US" sz="1400" dirty="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400" dirty="0">
                          <a:effectLst/>
                        </a:rPr>
                        <a:t> 1.0</a:t>
                      </a:r>
                      <a:endParaRPr lang="en-US" sz="14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4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Day 15</a:t>
                      </a:r>
                      <a:endParaRPr lang="en-US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3.7 </a:t>
                      </a:r>
                      <a:r>
                        <a:rPr lang="en-US" sz="140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400">
                          <a:effectLst/>
                        </a:rPr>
                        <a:t> 0.6</a:t>
                      </a:r>
                      <a:endParaRPr lang="en-US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12.7 </a:t>
                      </a:r>
                      <a:r>
                        <a:rPr lang="en-US" sz="140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400">
                          <a:effectLst/>
                        </a:rPr>
                        <a:t> 1.8</a:t>
                      </a:r>
                      <a:endParaRPr lang="en-US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15.5 </a:t>
                      </a:r>
                      <a:r>
                        <a:rPr lang="en-US" sz="140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400">
                          <a:effectLst/>
                        </a:rPr>
                        <a:t> 2.0</a:t>
                      </a:r>
                      <a:endParaRPr lang="en-US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14.0 </a:t>
                      </a:r>
                      <a:r>
                        <a:rPr lang="en-US" sz="140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400">
                          <a:effectLst/>
                        </a:rPr>
                        <a:t> 1.4</a:t>
                      </a:r>
                      <a:endParaRPr lang="en-US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12.0 </a:t>
                      </a:r>
                      <a:r>
                        <a:rPr lang="en-US" sz="140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400">
                          <a:effectLst/>
                        </a:rPr>
                        <a:t> 1.6</a:t>
                      </a:r>
                      <a:endParaRPr lang="en-US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12.2 </a:t>
                      </a:r>
                      <a:r>
                        <a:rPr lang="en-US" sz="1400" dirty="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400" dirty="0">
                          <a:effectLst/>
                        </a:rPr>
                        <a:t> 1.6</a:t>
                      </a:r>
                      <a:endParaRPr lang="en-US" sz="14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p-value</a:t>
                      </a:r>
                      <a:endParaRPr lang="en-US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0.008</a:t>
                      </a:r>
                      <a:endParaRPr lang="en-US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0.003</a:t>
                      </a:r>
                      <a:endParaRPr lang="en-US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0.001</a:t>
                      </a:r>
                      <a:endParaRPr lang="en-US" sz="14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0.001</a:t>
                      </a:r>
                      <a:endParaRPr lang="en-US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0.001</a:t>
                      </a:r>
                      <a:endParaRPr lang="en-US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0.001</a:t>
                      </a:r>
                      <a:endParaRPr lang="en-US" sz="14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52400" y="1524000"/>
            <a:ext cx="88392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hruti" panose="020B0502040204020203" pitchFamily="34" charset="0"/>
              </a:rPr>
              <a:t>Table 2: 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hruti" panose="020B0502040204020203" pitchFamily="34" charset="0"/>
              </a:rPr>
              <a:t>Effect of iodide on basal and TRH stimulated serum TSH concentration</a:t>
            </a:r>
            <a:endParaRPr lang="en-US" sz="2100" dirty="0">
              <a:effectLst/>
              <a:latin typeface="Courier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2209800"/>
            <a:ext cx="220979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ea typeface="Times New Roman" panose="02020603050405020304" pitchFamily="18" charset="0"/>
                <a:cs typeface="Shruti" panose="020B0502040204020203" pitchFamily="34" charset="0"/>
              </a:rPr>
              <a:t>Paired Student’s t-test</a:t>
            </a:r>
            <a:endParaRPr lang="en-US" sz="1600" dirty="0" smtClean="0">
              <a:effectLst/>
              <a:ea typeface="Times New Roman" panose="02020603050405020304" pitchFamily="18" charset="0"/>
              <a:cs typeface="Shruti" panose="020B0502040204020203" pitchFamily="34" charset="0"/>
            </a:endParaRPr>
          </a:p>
          <a:p>
            <a:r>
              <a:rPr lang="en-US" sz="1600" dirty="0" smtClean="0">
                <a:effectLst/>
                <a:ea typeface="Times New Roman" panose="02020603050405020304" pitchFamily="18" charset="0"/>
                <a:cs typeface="Shruti" panose="020B0502040204020203" pitchFamily="34" charset="0"/>
              </a:rPr>
              <a:t>p value</a:t>
            </a:r>
            <a:endParaRPr lang="en-US" sz="16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effectLst/>
                <a:ea typeface="Times New Roman" panose="02020603050405020304" pitchFamily="18" charset="0"/>
                <a:cs typeface="Shruti" panose="020B0502040204020203" pitchFamily="34" charset="0"/>
              </a:rPr>
              <a:t>Mean </a:t>
            </a:r>
            <a:r>
              <a:rPr lang="en-US" sz="1600" dirty="0" smtClean="0">
                <a:effectLst/>
                <a:ea typeface="Times New Roman" panose="02020603050405020304" pitchFamily="18" charset="0"/>
                <a:cs typeface="Shruti" panose="020B0502040204020203" pitchFamily="34" charset="0"/>
                <a:sym typeface="Symbol" panose="05050102010706020507" pitchFamily="18" charset="2"/>
              </a:rPr>
              <a:t></a:t>
            </a:r>
            <a:r>
              <a:rPr lang="en-US" sz="1600" dirty="0" smtClean="0">
                <a:effectLst/>
                <a:ea typeface="Times New Roman" panose="02020603050405020304" pitchFamily="18" charset="0"/>
                <a:cs typeface="Shruti" panose="020B0502040204020203" pitchFamily="34" charset="0"/>
              </a:rPr>
              <a:t> SEM.</a:t>
            </a:r>
            <a:endParaRPr lang="en-US" sz="16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effectLst/>
                <a:ea typeface="Times New Roman" panose="02020603050405020304" pitchFamily="18" charset="0"/>
                <a:cs typeface="Shruti" panose="020B0502040204020203" pitchFamily="34" charset="0"/>
              </a:rPr>
              <a:t>NS = Not significant</a:t>
            </a:r>
          </a:p>
          <a:p>
            <a:r>
              <a:rPr lang="en-US" sz="1600" dirty="0" smtClean="0">
                <a:ea typeface="Times New Roman" panose="02020603050405020304" pitchFamily="18" charset="0"/>
                <a:cs typeface="Shruti" panose="020B0502040204020203" pitchFamily="34" charset="0"/>
              </a:rPr>
              <a:t>Day 15 compared with Day 1.</a:t>
            </a:r>
            <a:endParaRPr lang="en-US" sz="1600" dirty="0" smtClean="0">
              <a:effectLst/>
              <a:ea typeface="Times New Roman" panose="02020603050405020304" pitchFamily="18" charset="0"/>
              <a:cs typeface="Shruti" panose="020B0502040204020203" pitchFamily="34" charset="0"/>
            </a:endParaRPr>
          </a:p>
          <a:p>
            <a:endParaRPr lang="en-US" sz="1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8382000" y="6547020"/>
            <a:ext cx="550493" cy="310980"/>
          </a:xfrm>
          <a:prstGeom prst="rect">
            <a:avLst/>
          </a:prstGeom>
        </p:spPr>
        <p:txBody>
          <a:bodyPr/>
          <a:lstStyle/>
          <a:p>
            <a:fld id="{1BA6859F-4D04-4156-A333-D5BA521CD60E}" type="slidenum">
              <a:rPr lang="en-US" sz="2000" smtClean="0"/>
              <a:pPr/>
              <a:t>7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57285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1500 and 4500 µg/day there were decreases in serum and free T4</a:t>
            </a:r>
          </a:p>
          <a:p>
            <a:r>
              <a:rPr lang="en-US" dirty="0" smtClean="0"/>
              <a:t>No change in T3 charcoal uptake or serum T3</a:t>
            </a:r>
          </a:p>
          <a:p>
            <a:r>
              <a:rPr lang="en-US" dirty="0" smtClean="0"/>
              <a:t>At 500,1500 and 4500 µg/day there were increases in both basal and TRH induced TSH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94195" y="6422855"/>
            <a:ext cx="709698" cy="365125"/>
          </a:xfrm>
          <a:prstGeom prst="rect">
            <a:avLst/>
          </a:prstGeom>
        </p:spPr>
        <p:txBody>
          <a:bodyPr/>
          <a:lstStyle/>
          <a:p>
            <a:fld id="{1BA6859F-4D04-4156-A333-D5BA521CD60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192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EB7CCBC-5C37-4857-94DF-5DE250398CFA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9219" name="Slide Number Placeholder 1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8B3C6ED-9D8F-4F90-AE5C-1CDE0E17C7D6}" type="slidenum">
              <a:rPr lang="en-US" sz="1600"/>
              <a:pPr algn="r"/>
              <a:t>9</a:t>
            </a:fld>
            <a:endParaRPr lang="en-US" sz="1600" dirty="0"/>
          </a:p>
        </p:txBody>
      </p:sp>
      <p:sp>
        <p:nvSpPr>
          <p:cNvPr id="9220" name="Freeform 2"/>
          <p:cNvSpPr>
            <a:spLocks/>
          </p:cNvSpPr>
          <p:nvPr/>
        </p:nvSpPr>
        <p:spPr bwMode="ltGray">
          <a:xfrm>
            <a:off x="0" y="0"/>
            <a:ext cx="9144000" cy="7010400"/>
          </a:xfrm>
          <a:custGeom>
            <a:avLst/>
            <a:gdLst>
              <a:gd name="T0" fmla="*/ 2147483647 w 4848"/>
              <a:gd name="T1" fmla="*/ 2147483647 h 432"/>
              <a:gd name="T2" fmla="*/ 0 w 4848"/>
              <a:gd name="T3" fmla="*/ 2147483647 h 432"/>
              <a:gd name="T4" fmla="*/ 0 w 4848"/>
              <a:gd name="T5" fmla="*/ 0 h 432"/>
              <a:gd name="T6" fmla="*/ 2147483647 w 4848"/>
              <a:gd name="T7" fmla="*/ 0 h 432"/>
              <a:gd name="T8" fmla="*/ 2147483647 w 4848"/>
              <a:gd name="T9" fmla="*/ 2147483647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48"/>
              <a:gd name="T16" fmla="*/ 0 h 432"/>
              <a:gd name="T17" fmla="*/ 4848 w 4848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48" h="432">
                <a:moveTo>
                  <a:pt x="4848" y="432"/>
                </a:moveTo>
                <a:lnTo>
                  <a:pt x="0" y="432"/>
                </a:lnTo>
                <a:lnTo>
                  <a:pt x="0" y="0"/>
                </a:lnTo>
                <a:lnTo>
                  <a:pt x="4848" y="0"/>
                </a:lnTo>
                <a:lnTo>
                  <a:pt x="4848" y="432"/>
                </a:lnTo>
                <a:close/>
              </a:path>
            </a:pathLst>
          </a:custGeom>
          <a:solidFill>
            <a:srgbClr val="99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9221" name="Picture 3" descr="Circle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2954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52388" name="Rectangle 4"/>
          <p:cNvSpPr>
            <a:spLocks noChangeArrowheads="1"/>
          </p:cNvSpPr>
          <p:nvPr/>
        </p:nvSpPr>
        <p:spPr bwMode="auto">
          <a:xfrm>
            <a:off x="685800" y="762000"/>
            <a:ext cx="7772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n-US" sz="4000" i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52389" name="Rectangle 5"/>
          <p:cNvSpPr>
            <a:spLocks noChangeArrowheads="1"/>
          </p:cNvSpPr>
          <p:nvPr/>
        </p:nvSpPr>
        <p:spPr bwMode="auto">
          <a:xfrm>
            <a:off x="3429000" y="4343400"/>
            <a:ext cx="4800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defRPr/>
            </a:pPr>
            <a:r>
              <a:rPr lang="en-US" sz="1800" dirty="0" smtClean="0"/>
              <a:t>Kelly Sherman</a:t>
            </a:r>
            <a:endParaRPr lang="en-US" sz="1800" dirty="0"/>
          </a:p>
          <a:p>
            <a:pPr marL="342900" indent="-342900" algn="ctr">
              <a:defRPr/>
            </a:pPr>
            <a:r>
              <a:rPr lang="en-US" sz="1800" dirty="0" smtClean="0"/>
              <a:t>Office </a:t>
            </a:r>
            <a:r>
              <a:rPr lang="en-US" sz="1800" dirty="0"/>
              <a:t>of Pesticide </a:t>
            </a:r>
            <a:r>
              <a:rPr lang="en-US" sz="1800" dirty="0" smtClean="0"/>
              <a:t>Programs</a:t>
            </a:r>
          </a:p>
          <a:p>
            <a:pPr marL="342900" indent="-342900" algn="ctr">
              <a:defRPr/>
            </a:pPr>
            <a:r>
              <a:rPr lang="en-US" sz="1800" dirty="0" smtClean="0"/>
              <a:t>U.S. Environmental Protection Agency</a:t>
            </a:r>
            <a:endParaRPr lang="en-US" sz="1800" dirty="0"/>
          </a:p>
          <a:p>
            <a:pPr marL="342900" indent="-342900">
              <a:spcAft>
                <a:spcPct val="75000"/>
              </a:spcAft>
              <a:buClr>
                <a:srgbClr val="5FAFFF"/>
              </a:buClr>
              <a:buSzPct val="70000"/>
              <a:buFont typeface="Wingdings" pitchFamily="2" charset="2"/>
              <a:buNone/>
              <a:defRPr/>
            </a:pPr>
            <a:endParaRPr 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 algn="r">
              <a:defRPr/>
            </a:pPr>
            <a:endParaRPr lang="en-US" dirty="0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2895600" y="1295400"/>
            <a:ext cx="5638800" cy="10779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dirty="0" smtClean="0"/>
              <a:t>EPA Ethics </a:t>
            </a:r>
            <a:r>
              <a:rPr lang="en-US" sz="3200" dirty="0"/>
              <a:t>Assessment of</a:t>
            </a:r>
          </a:p>
          <a:p>
            <a:pPr algn="ctr"/>
            <a:r>
              <a:rPr lang="en-US" sz="3200" dirty="0" smtClean="0"/>
              <a:t>Gardner et al. (1988)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SRB Template">
  <a:themeElements>
    <a:clrScheme name="HSRB Template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HSRB 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HSRB Template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SRB Template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SRB Templat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SRB Template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SRB Template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SRB Template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SRB Template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SRB Template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HSRB Template</Template>
  <TotalTime>16996</TotalTime>
  <Words>1397</Words>
  <Application>Microsoft Office PowerPoint</Application>
  <PresentationFormat>On-screen Show (4:3)</PresentationFormat>
  <Paragraphs>290</Paragraphs>
  <Slides>22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HSRB Template</vt:lpstr>
      <vt:lpstr>PowerPoint Presentation</vt:lpstr>
      <vt:lpstr>Study Information</vt:lpstr>
      <vt:lpstr>Test Substance</vt:lpstr>
      <vt:lpstr>Study Method</vt:lpstr>
      <vt:lpstr>Endpoints</vt:lpstr>
      <vt:lpstr>Results - 1</vt:lpstr>
      <vt:lpstr>Results - 2</vt:lpstr>
      <vt:lpstr>Conclusions</vt:lpstr>
      <vt:lpstr>PowerPoint Presentation</vt:lpstr>
      <vt:lpstr>Introduction</vt:lpstr>
      <vt:lpstr>Value to Society</vt:lpstr>
      <vt:lpstr>Subject Selection</vt:lpstr>
      <vt:lpstr>Risks, Risk Minimization, Benefits &amp; Risk:Benefit Balance</vt:lpstr>
      <vt:lpstr>Ethics Oversight</vt:lpstr>
      <vt:lpstr>Informed Consent</vt:lpstr>
      <vt:lpstr>Respect for Subjects</vt:lpstr>
      <vt:lpstr>Standards for Documentation</vt:lpstr>
      <vt:lpstr>Standards of Conduct </vt:lpstr>
      <vt:lpstr>Standards for EPA Reliance</vt:lpstr>
      <vt:lpstr>Compliance with Standards for EPA Reliance</vt:lpstr>
      <vt:lpstr>Conclusion</vt:lpstr>
      <vt:lpstr>Charge Questions</vt:lpstr>
    </vt:vector>
  </TitlesOfParts>
  <Company>EPA OPP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JCARLEY</dc:creator>
  <cp:lastModifiedBy>Green, Philip-Michel E </cp:lastModifiedBy>
  <cp:revision>152</cp:revision>
  <cp:lastPrinted>2001-08-22T00:04:20Z</cp:lastPrinted>
  <dcterms:created xsi:type="dcterms:W3CDTF">2007-05-03T13:10:23Z</dcterms:created>
  <dcterms:modified xsi:type="dcterms:W3CDTF">2014-06-23T20:22:59Z</dcterms:modified>
</cp:coreProperties>
</file>