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5952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4" d="100"/>
          <a:sy n="64" d="100"/>
        </p:scale>
        <p:origin x="-3390" y="-114"/>
      </p:cViewPr>
      <p:guideLst>
        <p:guide orient="horz" pos="5952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029C-AF32-4CA1-8BA6-1D53B69BBA39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90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029C-AF32-4CA1-8BA6-1D53B69BBA39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231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029C-AF32-4CA1-8BA6-1D53B69BBA39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259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029C-AF32-4CA1-8BA6-1D53B69BBA39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447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029C-AF32-4CA1-8BA6-1D53B69BBA39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258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029C-AF32-4CA1-8BA6-1D53B69BBA39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60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029C-AF32-4CA1-8BA6-1D53B69BBA39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87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029C-AF32-4CA1-8BA6-1D53B69BBA39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070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029C-AF32-4CA1-8BA6-1D53B69BBA39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45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029C-AF32-4CA1-8BA6-1D53B69BBA39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802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029C-AF32-4CA1-8BA6-1D53B69BBA39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627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F029C-AF32-4CA1-8BA6-1D53B69BBA39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684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Ñinos Libres de plomo.&#10;Para un futuro saludable" title="Semana Nacional de la Prevención del Envenenamiento por Plomo. 19-25 de octubre de 2014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6" name="Title 5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-506629" y="434975"/>
            <a:ext cx="8747125" cy="5762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ES" sz="3300" b="1" spc="130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Semana Nacional de la Prevención </a:t>
            </a:r>
            <a:endParaRPr lang="en-US" sz="3300" b="1" spc="130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04607" y="6211800"/>
            <a:ext cx="7109704" cy="5766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spc="40" dirty="0" err="1">
                <a:solidFill>
                  <a:srgbClr val="4D4D4E"/>
                </a:solidFill>
                <a:latin typeface="Myriad Pro" panose="020B0503030403020204" pitchFamily="34" charset="0"/>
              </a:rPr>
              <a:t>Haga</a:t>
            </a:r>
            <a:r>
              <a:rPr lang="en-US" sz="2800" b="1" spc="40" dirty="0">
                <a:solidFill>
                  <a:srgbClr val="4D4D4E"/>
                </a:solidFill>
                <a:latin typeface="Myriad Pro" panose="020B0503030403020204" pitchFamily="34" charset="0"/>
              </a:rPr>
              <a:t> </a:t>
            </a:r>
            <a:r>
              <a:rPr lang="en-US" sz="2800" b="1" spc="40" dirty="0" err="1">
                <a:solidFill>
                  <a:srgbClr val="4D4D4E"/>
                </a:solidFill>
                <a:latin typeface="Myriad Pro" panose="020B0503030403020204" pitchFamily="34" charset="0"/>
              </a:rPr>
              <a:t>examinar</a:t>
            </a:r>
            <a:r>
              <a:rPr lang="en-US" sz="2800" b="1" spc="40" dirty="0">
                <a:solidFill>
                  <a:srgbClr val="4D4D4E"/>
                </a:solidFill>
                <a:latin typeface="Myriad Pro" panose="020B0503030403020204" pitchFamily="34" charset="0"/>
              </a:rPr>
              <a:t> </a:t>
            </a:r>
            <a:r>
              <a:rPr lang="en-US" sz="2800" b="1" spc="40" dirty="0" err="1">
                <a:solidFill>
                  <a:srgbClr val="4D4D4E"/>
                </a:solidFill>
                <a:latin typeface="Myriad Pro" panose="020B0503030403020204" pitchFamily="34" charset="0"/>
              </a:rPr>
              <a:t>su</a:t>
            </a:r>
            <a:r>
              <a:rPr lang="en-US" sz="2800" b="1" spc="40" dirty="0">
                <a:solidFill>
                  <a:srgbClr val="4D4D4E"/>
                </a:solidFill>
                <a:latin typeface="Myriad Pro" panose="020B0503030403020204" pitchFamily="34" charset="0"/>
              </a:rPr>
              <a:t> casa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329321" y="8058277"/>
            <a:ext cx="7109704" cy="5766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spc="100" dirty="0">
                <a:solidFill>
                  <a:srgbClr val="4D4D4E"/>
                </a:solidFill>
                <a:latin typeface="Myriad Pro" panose="020B0503030403020204" pitchFamily="34" charset="0"/>
              </a:rPr>
              <a:t>1-800-424-LEAD (5323) </a:t>
            </a:r>
            <a:r>
              <a:rPr lang="en-US" sz="2200" spc="100" dirty="0">
                <a:solidFill>
                  <a:srgbClr val="4D4D4E"/>
                </a:solidFill>
                <a:latin typeface="SymbolProp BT" panose="05000000000000000000" pitchFamily="2" charset="2"/>
              </a:rPr>
              <a:t>ú</a:t>
            </a:r>
            <a:r>
              <a:rPr lang="en-US" sz="2200" spc="100" dirty="0">
                <a:solidFill>
                  <a:srgbClr val="4D4D4E"/>
                </a:solidFill>
                <a:latin typeface="Myriad Pro" panose="020B0503030403020204" pitchFamily="34" charset="0"/>
              </a:rPr>
              <a:t> leadfreekids.org/</a:t>
            </a:r>
            <a:r>
              <a:rPr lang="en-US" sz="2200" spc="100" dirty="0" err="1">
                <a:solidFill>
                  <a:srgbClr val="4D4D4E"/>
                </a:solidFill>
                <a:latin typeface="Myriad Pro" panose="020B0503030403020204" pitchFamily="34" charset="0"/>
              </a:rPr>
              <a:t>espanol</a:t>
            </a:r>
            <a:endParaRPr lang="en-US" sz="2200" spc="100" dirty="0">
              <a:solidFill>
                <a:srgbClr val="4D4D4E"/>
              </a:solidFill>
              <a:latin typeface="Myriad Pro" panose="020B0503030403020204" pitchFamily="34" charset="0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794072" y="9431966"/>
            <a:ext cx="2245995" cy="5766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200" b="1" dirty="0">
                <a:solidFill>
                  <a:srgbClr val="4D4D4E"/>
                </a:solidFill>
                <a:latin typeface="Myriad Pro" panose="020B0503030403020204" pitchFamily="34" charset="0"/>
              </a:rPr>
              <a:t>cdc.gov/</a:t>
            </a:r>
            <a:r>
              <a:rPr lang="en-US" sz="1200" b="1" dirty="0" err="1">
                <a:solidFill>
                  <a:srgbClr val="4D4D4E"/>
                </a:solidFill>
                <a:latin typeface="Myriad Pro" panose="020B0503030403020204" pitchFamily="34" charset="0"/>
              </a:rPr>
              <a:t>spanish</a:t>
            </a:r>
            <a:r>
              <a:rPr lang="en-US" sz="1200" b="1" dirty="0">
                <a:solidFill>
                  <a:srgbClr val="4D4D4E"/>
                </a:solidFill>
                <a:latin typeface="Myriad Pro" panose="020B0503030403020204" pitchFamily="34" charset="0"/>
              </a:rPr>
              <a:t>/</a:t>
            </a:r>
          </a:p>
          <a:p>
            <a:pPr>
              <a:spcBef>
                <a:spcPts val="0"/>
              </a:spcBef>
            </a:pPr>
            <a:r>
              <a:rPr lang="en-US" sz="1200" b="1" dirty="0" err="1">
                <a:solidFill>
                  <a:srgbClr val="4D4D4E"/>
                </a:solidFill>
                <a:latin typeface="Myriad Pro" panose="020B0503030403020204" pitchFamily="34" charset="0"/>
              </a:rPr>
              <a:t>especialesCDC</a:t>
            </a:r>
            <a:r>
              <a:rPr lang="en-US" sz="1200" b="1" dirty="0">
                <a:solidFill>
                  <a:srgbClr val="4D4D4E"/>
                </a:solidFill>
                <a:latin typeface="Myriad Pro" panose="020B0503030403020204" pitchFamily="34" charset="0"/>
              </a:rPr>
              <a:t>/</a:t>
            </a:r>
            <a:r>
              <a:rPr lang="en-US" sz="1200" b="1" dirty="0" err="1">
                <a:solidFill>
                  <a:srgbClr val="4D4D4E"/>
                </a:solidFill>
                <a:latin typeface="Myriad Pro" panose="020B0503030403020204" pitchFamily="34" charset="0"/>
              </a:rPr>
              <a:t>PeligrosPlomo</a:t>
            </a:r>
            <a:endParaRPr lang="en-US" sz="1200" b="1" dirty="0">
              <a:solidFill>
                <a:srgbClr val="4D4D4E"/>
              </a:solidFill>
              <a:latin typeface="Myriad Pro" panose="020B0503030403020204" pitchFamily="34" charset="0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2841494" y="9438031"/>
            <a:ext cx="2245995" cy="5766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>
                <a:solidFill>
                  <a:srgbClr val="4D4D4E"/>
                </a:solidFill>
                <a:latin typeface="Myriad Pro" panose="020B0503030403020204" pitchFamily="34" charset="0"/>
              </a:rPr>
              <a:t>hud.gov/lead</a:t>
            </a: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4867170" y="9435111"/>
            <a:ext cx="2245995" cy="5766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200" b="1" dirty="0">
                <a:solidFill>
                  <a:srgbClr val="4D4D4E"/>
                </a:solidFill>
                <a:latin typeface="Myriad Pro" panose="020B0503030403020204" pitchFamily="34" charset="0"/>
              </a:rPr>
              <a:t>epa.gov/</a:t>
            </a:r>
            <a:r>
              <a:rPr lang="en-US" sz="1200" b="1" dirty="0" err="1">
                <a:solidFill>
                  <a:srgbClr val="4D4D4E"/>
                </a:solidFill>
                <a:latin typeface="Myriad Pro" panose="020B0503030403020204" pitchFamily="34" charset="0"/>
              </a:rPr>
              <a:t>espnaol</a:t>
            </a:r>
            <a:r>
              <a:rPr lang="en-US" sz="1200" b="1" dirty="0">
                <a:solidFill>
                  <a:srgbClr val="4D4D4E"/>
                </a:solidFill>
                <a:latin typeface="Myriad Pro" panose="020B0503030403020204" pitchFamily="34" charset="0"/>
              </a:rPr>
              <a:t>/</a:t>
            </a:r>
          </a:p>
          <a:p>
            <a:pPr>
              <a:spcBef>
                <a:spcPts val="0"/>
              </a:spcBef>
            </a:pPr>
            <a:r>
              <a:rPr lang="en-US" sz="1200" b="1" dirty="0" err="1">
                <a:solidFill>
                  <a:srgbClr val="4D4D4E"/>
                </a:solidFill>
                <a:latin typeface="Myriad Pro" panose="020B0503030403020204" pitchFamily="34" charset="0"/>
              </a:rPr>
              <a:t>saludhispana</a:t>
            </a:r>
            <a:r>
              <a:rPr lang="en-US" sz="1200" b="1" dirty="0">
                <a:solidFill>
                  <a:srgbClr val="4D4D4E"/>
                </a:solidFill>
                <a:latin typeface="Myriad Pro" panose="020B0503030403020204" pitchFamily="34" charset="0"/>
              </a:rPr>
              <a:t>/plomo.html</a:t>
            </a:r>
          </a:p>
        </p:txBody>
      </p:sp>
      <p:sp>
        <p:nvSpPr>
          <p:cNvPr id="22" name="Subtitle 2"/>
          <p:cNvSpPr txBox="1">
            <a:spLocks/>
          </p:cNvSpPr>
          <p:nvPr/>
        </p:nvSpPr>
        <p:spPr>
          <a:xfrm>
            <a:off x="-479775" y="891390"/>
            <a:ext cx="8746946" cy="5766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3300" b="1" spc="130" dirty="0">
                <a:solidFill>
                  <a:schemeClr val="bg1"/>
                </a:solidFill>
                <a:latin typeface="Myriad Pro" panose="020B0503030403020204" pitchFamily="34" charset="0"/>
              </a:rPr>
              <a:t>del Envenenamiento por Plomo</a:t>
            </a:r>
            <a:endParaRPr lang="en-US" sz="3300" b="1" spc="130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24" name="Subtitle 2"/>
          <p:cNvSpPr txBox="1">
            <a:spLocks/>
          </p:cNvSpPr>
          <p:nvPr/>
        </p:nvSpPr>
        <p:spPr>
          <a:xfrm>
            <a:off x="-471318" y="1410801"/>
            <a:ext cx="8746946" cy="5766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600" spc="60" dirty="0">
                <a:solidFill>
                  <a:schemeClr val="bg1"/>
                </a:solidFill>
                <a:latin typeface="Myriad Pro" panose="020B0503030403020204" pitchFamily="34" charset="0"/>
              </a:rPr>
              <a:t>19-25 de octubre de 2014</a:t>
            </a:r>
            <a:endParaRPr lang="en-US" sz="2600" spc="60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25" name="Subtitle 2"/>
          <p:cNvSpPr txBox="1">
            <a:spLocks/>
          </p:cNvSpPr>
          <p:nvPr/>
        </p:nvSpPr>
        <p:spPr>
          <a:xfrm>
            <a:off x="297914" y="6650167"/>
            <a:ext cx="7109704" cy="5766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b="1" spc="40" dirty="0">
                <a:solidFill>
                  <a:srgbClr val="4D4D4E"/>
                </a:solidFill>
                <a:latin typeface="Myriad Pro" panose="020B0503030403020204" pitchFamily="34" charset="0"/>
              </a:rPr>
              <a:t>Haga examinar a sus niños</a:t>
            </a:r>
            <a:endParaRPr lang="en-US" sz="2800" b="1" spc="40" dirty="0">
              <a:solidFill>
                <a:srgbClr val="4D4D4E"/>
              </a:solidFill>
              <a:latin typeface="Myriad Pro" panose="020B0503030403020204" pitchFamily="34" charset="0"/>
            </a:endParaRPr>
          </a:p>
        </p:txBody>
      </p:sp>
      <p:sp>
        <p:nvSpPr>
          <p:cNvPr id="26" name="Subtitle 2"/>
          <p:cNvSpPr txBox="1">
            <a:spLocks/>
          </p:cNvSpPr>
          <p:nvPr/>
        </p:nvSpPr>
        <p:spPr>
          <a:xfrm>
            <a:off x="320544" y="7088365"/>
            <a:ext cx="7109704" cy="5766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s-ES" sz="2800" b="1" spc="50" dirty="0" smtClean="0">
                <a:solidFill>
                  <a:srgbClr val="4D4D4E"/>
                </a:solidFill>
                <a:latin typeface="Myriad Pro" panose="020B0503030403020204" pitchFamily="34" charset="0"/>
              </a:rPr>
              <a:t>Inf</a:t>
            </a:r>
            <a:r>
              <a:rPr lang="es-ES" sz="2800" b="1" spc="50" dirty="0">
                <a:solidFill>
                  <a:srgbClr val="4D4D4E"/>
                </a:solidFill>
                <a:latin typeface="Myriad Pro" panose="020B0503030403020204" pitchFamily="34" charset="0"/>
              </a:rPr>
              <a:t>ó</a:t>
            </a:r>
            <a:r>
              <a:rPr lang="es-ES" sz="2800" b="1" spc="50" dirty="0" smtClean="0">
                <a:solidFill>
                  <a:srgbClr val="4D4D4E"/>
                </a:solidFill>
                <a:latin typeface="Myriad Pro" panose="020B0503030403020204" pitchFamily="34" charset="0"/>
              </a:rPr>
              <a:t>rmese </a:t>
            </a:r>
            <a:r>
              <a:rPr lang="es-ES" sz="2800" b="1" spc="50" dirty="0">
                <a:solidFill>
                  <a:srgbClr val="4D4D4E"/>
                </a:solidFill>
                <a:latin typeface="Myriad Pro" panose="020B0503030403020204" pitchFamily="34" charset="0"/>
              </a:rPr>
              <a:t>acerca del envenenamiento 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s-ES" sz="2800" b="1" spc="40" dirty="0">
                <a:solidFill>
                  <a:srgbClr val="4D4D4E"/>
                </a:solidFill>
                <a:latin typeface="Myriad Pro" panose="020B0503030403020204" pitchFamily="34" charset="0"/>
              </a:rPr>
              <a:t>causado por plomo</a:t>
            </a:r>
            <a:endParaRPr lang="en-US" sz="2800" b="1" spc="40" dirty="0">
              <a:solidFill>
                <a:srgbClr val="4D4D4E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44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</TotalTime>
  <Words>44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title</vt:lpstr>
    </vt:vector>
  </TitlesOfParts>
  <Company>Battelle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Folleto de la Semana Nacional de la Prevencion del Envenenamiento por Plomo</dc:title>
  <dc:subject>Semana Nacional de la prevencion del envenenamiento por plomo</dc:subject>
  <dc:creator>US EPA</dc:creator>
  <cp:keywords>lead, lead poisoning, National Lead Poisoning Prevention Week, leadfree kids, CDC, HUD, EPA, plomo, Semana Nacional de la prevencion del envenenamiento por plomo, Ninos Libros de plomo, Saturnismo</cp:keywords>
  <dc:description>Final Spanish Small Poster</dc:description>
  <cp:lastModifiedBy>Pivetz, Timothy</cp:lastModifiedBy>
  <cp:revision>26</cp:revision>
  <dcterms:created xsi:type="dcterms:W3CDTF">2014-06-17T18:25:27Z</dcterms:created>
  <dcterms:modified xsi:type="dcterms:W3CDTF">2014-09-12T16:05:37Z</dcterms:modified>
</cp:coreProperties>
</file>