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1pPr>
    <a:lvl2pPr marL="98471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2pPr>
    <a:lvl3pPr marL="1969435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3pPr>
    <a:lvl4pPr marL="295415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4pPr>
    <a:lvl5pPr marL="393886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5pPr>
    <a:lvl6pPr marL="492358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6pPr>
    <a:lvl7pPr marL="5908304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7pPr>
    <a:lvl8pPr marL="689302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8pPr>
    <a:lvl9pPr marL="787773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24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-2082" y="-156"/>
      </p:cViewPr>
      <p:guideLst>
        <p:guide orient="horz" pos="1324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ብሔራዊ በሊድ የመመረዝ አደጋን 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0" cy="21945600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 descr="ብሔራዊ በሊድ የመመረዝ አደጋን  19 እስከ 25፣ 2014&#10;"/>
          <p:cNvSpPr>
            <a:spLocks noGrp="1"/>
          </p:cNvSpPr>
          <p:nvPr>
            <p:ph type="subTitle" idx="4294967295"/>
          </p:nvPr>
        </p:nvSpPr>
        <p:spPr>
          <a:xfrm>
            <a:off x="0" y="765175"/>
            <a:ext cx="16459200" cy="1222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m-ET" sz="7600" spc="275" dirty="0">
                <a:solidFill>
                  <a:schemeClr val="bg1"/>
                </a:solidFill>
                <a:latin typeface="Myriad Pro" panose="020B0503030403020204" pitchFamily="34" charset="0"/>
              </a:rPr>
              <a:t>ብሔራዊ በሊድ የመመረዝ አደጋን </a:t>
            </a:r>
            <a:r>
              <a:rPr lang="en-US" sz="7600" spc="275" dirty="0" smtClean="0">
                <a:solidFill>
                  <a:schemeClr val="bg1"/>
                </a:solidFill>
                <a:latin typeface="Myriad Pro" panose="020B0503030403020204" pitchFamily="34" charset="0"/>
              </a:rPr>
              <a:t/>
            </a:r>
            <a:br>
              <a:rPr lang="en-US" sz="7600" spc="275" dirty="0" smtClean="0">
                <a:solidFill>
                  <a:schemeClr val="bg1"/>
                </a:solidFill>
                <a:latin typeface="Myriad Pro" panose="020B0503030403020204" pitchFamily="34" charset="0"/>
              </a:rPr>
            </a:br>
            <a:r>
              <a:rPr lang="am-ET" sz="7600" spc="275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የመከላከል </a:t>
            </a:r>
            <a:r>
              <a:rPr lang="am-ET" sz="7600" spc="275" dirty="0">
                <a:solidFill>
                  <a:schemeClr val="bg1"/>
                </a:solidFill>
                <a:latin typeface="Myriad Pro" panose="020B0503030403020204" pitchFamily="34" charset="0"/>
              </a:rPr>
              <a:t>ሳምንት </a:t>
            </a:r>
            <a:endParaRPr lang="en-US" sz="7600" spc="275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marL="0" indent="0" algn="ctr">
              <a:buNone/>
            </a:pPr>
            <a:r>
              <a:rPr lang="am-ET" sz="7600" spc="275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ከኦክቶበር </a:t>
            </a:r>
            <a:r>
              <a:rPr lang="am-ET" sz="7600" spc="275" dirty="0">
                <a:solidFill>
                  <a:schemeClr val="bg1"/>
                </a:solidFill>
                <a:latin typeface="Myriad Pro" panose="020B0503030403020204" pitchFamily="34" charset="0"/>
              </a:rPr>
              <a:t>19 እስከ 25፣ 2014</a:t>
            </a:r>
            <a:endParaRPr lang="en-US" sz="7600" spc="275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79456" y="13393390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m-ET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ቤትዎ እንዲመረመር ያስደርጉ</a:t>
            </a:r>
          </a:p>
          <a:p>
            <a:r>
              <a:rPr lang="am-ET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ልጅዎ እንደመረመር ያስደርጉ </a:t>
            </a:r>
          </a:p>
          <a:p>
            <a:r>
              <a:rPr lang="am-ET" sz="7500" spc="275" dirty="0">
                <a:solidFill>
                  <a:srgbClr val="4D4D4E"/>
                </a:solidFill>
                <a:latin typeface="Myriad Pro" panose="020B0503030403020204" pitchFamily="34" charset="0"/>
              </a:rPr>
              <a:t>እውነታውን ይወቁ </a:t>
            </a:r>
            <a:endParaRPr lang="en-US" sz="7500" spc="275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9744" y="16999479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m-ET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በእንግሊዝኛ ተጨማሪ መረጃ ለማግኘት፣ ወደ ስልክ ቁጥር 1-800-424-</a:t>
            </a:r>
            <a:r>
              <a:rPr lang="fr-FR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LEAD (5323) </a:t>
            </a:r>
            <a:r>
              <a:rPr lang="am-ET" sz="3600" spc="-15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ይደውሉ</a:t>
            </a:r>
            <a:endParaRPr lang="en-US" sz="3600" spc="-150" dirty="0" smtClean="0">
              <a:solidFill>
                <a:srgbClr val="4D4D4E"/>
              </a:solidFill>
              <a:latin typeface="Myriad Pro" panose="020B0503030403020204" pitchFamily="34" charset="0"/>
            </a:endParaRPr>
          </a:p>
          <a:p>
            <a:r>
              <a:rPr lang="am-ET" sz="3600" spc="-15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በመስመር </a:t>
            </a:r>
            <a:r>
              <a:rPr lang="am-ET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ላይ (ኦንላይን) በእንግሊዝኛ መረጃ ለማግኘት </a:t>
            </a:r>
            <a:r>
              <a:rPr lang="fr-FR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leadfreekids.org </a:t>
            </a:r>
            <a:r>
              <a:rPr lang="am-ET" sz="3600" spc="-150" dirty="0">
                <a:solidFill>
                  <a:srgbClr val="4D4D4E"/>
                </a:solidFill>
                <a:latin typeface="Myriad Pro" panose="020B0503030403020204" pitchFamily="34" charset="0"/>
              </a:rPr>
              <a:t>ይጎብኙ</a:t>
            </a:r>
            <a:endParaRPr lang="en-US" sz="3600" spc="-15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74621" y="20144650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2541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46782" y="20138068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hud.gov/offices/lead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0142381" y="20137674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</a:p>
        </p:txBody>
      </p:sp>
      <p:pic>
        <p:nvPicPr>
          <p:cNvPr id="25" name="Picture 24" descr="CDC" title="CD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02" y="18593771"/>
            <a:ext cx="2877861" cy="1380027"/>
          </a:xfrm>
          <a:prstGeom prst="rect">
            <a:avLst/>
          </a:prstGeom>
        </p:spPr>
      </p:pic>
      <p:pic>
        <p:nvPicPr>
          <p:cNvPr id="27" name="Picture 26" title="HU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57" y="18596939"/>
            <a:ext cx="1455642" cy="1411797"/>
          </a:xfrm>
          <a:prstGeom prst="rect">
            <a:avLst/>
          </a:prstGeom>
        </p:spPr>
      </p:pic>
      <p:pic>
        <p:nvPicPr>
          <p:cNvPr id="29" name="Picture 28" title="EP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2205" y="18914660"/>
            <a:ext cx="265657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40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ብሔራዊ በሊድ የመመረዝ አደጋን </dc:title>
  <dc:subject>National Lead Poisoning Prevention Week, ብሔራዊ በሊድ የመመረዝ አደጋን </dc:subject>
  <dc:creator>US EPA</dc:creator>
  <cp:keywords>lead, lead poisoning, National Lead Poisoning Prevention Week, leadfree kids, CDC, HUD, EPA, ብሔራዊ በሊድ የመመረዝ አደጋን የመከላከል ሳምንት </cp:keywords>
  <dc:description>Large Amharic/Ethiopian 2014 LPPW Poster</dc:description>
  <cp:lastModifiedBy>Pivetz, Timothy</cp:lastModifiedBy>
  <cp:revision>33</cp:revision>
  <dcterms:created xsi:type="dcterms:W3CDTF">2014-06-17T18:25:27Z</dcterms:created>
  <dcterms:modified xsi:type="dcterms:W3CDTF">2014-09-29T12:59:18Z</dcterms:modified>
</cp:coreProperties>
</file>