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072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314" y="150"/>
      </p:cViewPr>
      <p:guideLst>
        <p:guide orient="horz" pos="6072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9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23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259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4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25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0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87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070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0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F029C-AF32-4CA1-8BA6-1D53B69BBA39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627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F029C-AF32-4CA1-8BA6-1D53B69BBA39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82A5D-3A47-4E08-BDF5-58EC43E4E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8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ubtitle 2"/>
          <p:cNvSpPr txBox="1">
            <a:spLocks/>
          </p:cNvSpPr>
          <p:nvPr/>
        </p:nvSpPr>
        <p:spPr>
          <a:xfrm>
            <a:off x="1054605" y="5409482"/>
            <a:ext cx="5664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for a Healthy Future</a:t>
            </a:r>
            <a:endParaRPr lang="en-US" sz="2500" b="1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220942" y="3971927"/>
            <a:ext cx="1587031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b="1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Lead</a:t>
            </a:r>
            <a:endParaRPr lang="en-US" sz="3900" b="1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3991741" y="3981452"/>
            <a:ext cx="1587031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900" b="1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Free</a:t>
            </a:r>
            <a:endParaRPr lang="en-US" sz="3900" b="1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2187675" y="4298309"/>
            <a:ext cx="3453955" cy="1135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9600" b="1" spc="600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KIDS</a:t>
            </a:r>
            <a:endParaRPr lang="en-US" sz="9600" b="1" spc="600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321" y="423432"/>
            <a:ext cx="7109704" cy="576694"/>
          </a:xfrm>
        </p:spPr>
        <p:txBody>
          <a:bodyPr>
            <a:noAutofit/>
          </a:bodyPr>
          <a:lstStyle/>
          <a:p>
            <a:r>
              <a:rPr lang="en-US" sz="3600" b="1" spc="13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NATIONAL LEAD POISONING</a:t>
            </a:r>
            <a:endParaRPr lang="en-US" sz="3600" b="1" spc="13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76946" y="839936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spc="13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PREVENTION WEEK</a:t>
            </a:r>
            <a:endParaRPr lang="en-US" sz="3600" b="1" spc="130" dirty="0">
              <a:solidFill>
                <a:schemeClr val="bg1"/>
              </a:solidFill>
              <a:latin typeface="Myriad Pro" panose="020B0503030403020204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76946" y="1356883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pc="100" dirty="0" smtClean="0">
                <a:solidFill>
                  <a:schemeClr val="bg1"/>
                </a:solidFill>
                <a:latin typeface="Myriad Pro" panose="020B0503030403020204" pitchFamily="34" charset="0"/>
              </a:rPr>
              <a:t>OCTOBER </a:t>
            </a:r>
            <a:r>
              <a:rPr lang="en-US" sz="2800" spc="100" dirty="0">
                <a:solidFill>
                  <a:schemeClr val="bg1"/>
                </a:solidFill>
                <a:latin typeface="Myriad Pro" panose="020B0503030403020204" pitchFamily="34" charset="0"/>
              </a:rPr>
              <a:t>19-25, 2014</a:t>
            </a: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38846" y="6424182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b="1" spc="130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Get Your Home Tested</a:t>
            </a:r>
            <a:endParaRPr lang="en-US" sz="3500" b="1" spc="130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24559" y="6903029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b="1" spc="130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Get Your Child Tested</a:t>
            </a:r>
            <a:endParaRPr lang="en-US" sz="3500" b="1" spc="130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34084" y="7393998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500" b="1" spc="100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Get the Facts</a:t>
            </a:r>
            <a:endParaRPr lang="en-US" sz="3500" b="1" spc="100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10271" y="8028277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spc="130" dirty="0">
                <a:solidFill>
                  <a:srgbClr val="4D4D4E"/>
                </a:solidFill>
                <a:latin typeface="Myriad Pro" panose="020B0503030403020204" pitchFamily="34" charset="0"/>
              </a:rPr>
              <a:t>1-800-424-LEAD (5323) </a:t>
            </a:r>
            <a:r>
              <a:rPr lang="en-US" sz="2400" spc="130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| </a:t>
            </a:r>
            <a:r>
              <a:rPr lang="en-US" sz="2400" spc="130" dirty="0">
                <a:solidFill>
                  <a:srgbClr val="4D4D4E"/>
                </a:solidFill>
                <a:latin typeface="Myriad Pro" panose="020B0503030403020204" pitchFamily="34" charset="0"/>
              </a:rPr>
              <a:t>leadfreekids.org</a:t>
            </a: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807926" y="9456307"/>
            <a:ext cx="2245995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4D4D4E"/>
                </a:solidFill>
                <a:latin typeface="Myriad Pro" panose="020B0503030403020204" pitchFamily="34" charset="0"/>
              </a:rPr>
              <a:t>cdc.gov/</a:t>
            </a:r>
            <a:r>
              <a:rPr lang="en-US" sz="1200" b="1" dirty="0" err="1">
                <a:solidFill>
                  <a:srgbClr val="4D4D4E"/>
                </a:solidFill>
                <a:latin typeface="Myriad Pro" panose="020B0503030403020204" pitchFamily="34" charset="0"/>
              </a:rPr>
              <a:t>nceh</a:t>
            </a:r>
            <a:r>
              <a:rPr lang="en-US" sz="1200" b="1" dirty="0">
                <a:solidFill>
                  <a:srgbClr val="4D4D4E"/>
                </a:solidFill>
                <a:latin typeface="Myriad Pro" panose="020B0503030403020204" pitchFamily="34" charset="0"/>
              </a:rPr>
              <a:t>/lead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869618" y="9459196"/>
            <a:ext cx="2245995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>
                <a:solidFill>
                  <a:srgbClr val="4D4D4E"/>
                </a:solidFill>
                <a:latin typeface="Myriad Pro" panose="020B0503030403020204" pitchFamily="34" charset="0"/>
              </a:rPr>
              <a:t>hud.gov/offices/lead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4910214" y="9460509"/>
            <a:ext cx="2245995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>
                <a:solidFill>
                  <a:srgbClr val="4D4D4E"/>
                </a:solidFill>
                <a:latin typeface="Myriad Pro" panose="020B0503030403020204" pitchFamily="34" charset="0"/>
              </a:rPr>
              <a:t>epa.gov/lead</a:t>
            </a:r>
            <a:endParaRPr lang="en-US" sz="1200" b="1" dirty="0">
              <a:solidFill>
                <a:srgbClr val="4D4D4E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44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</TotalTime>
  <Words>36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>Battelle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 Free Kids for a Healthy Future</dc:title>
  <dc:subject>National Lead Poisoning Prevention Week 2014</dc:subject>
  <dc:creator>US EPA</dc:creator>
  <cp:keywords>lead poisoning, lead paint, national lead poisoning prevention week, lead free kids</cp:keywords>
  <dc:description>English LPPW Poster, Small Size</dc:description>
  <cp:lastModifiedBy>A1</cp:lastModifiedBy>
  <cp:revision>16</cp:revision>
  <dcterms:created xsi:type="dcterms:W3CDTF">2014-06-17T18:25:27Z</dcterms:created>
  <dcterms:modified xsi:type="dcterms:W3CDTF">2014-09-23T13:02:02Z</dcterms:modified>
</cp:coreProperties>
</file>