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95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-2028" y="-120"/>
      </p:cViewPr>
      <p:guideLst>
        <p:guide orient="horz" pos="595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2014年10月19日 - 10月25日&#10;" title="全国铅中毒预防宣传周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87405" y="404813"/>
            <a:ext cx="5585254" cy="57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100" b="1" spc="100" dirty="0">
                <a:solidFill>
                  <a:schemeClr val="bg1"/>
                </a:solidFill>
                <a:latin typeface="Myriad Pro" panose="020B0503030403020204" pitchFamily="34" charset="0"/>
              </a:rPr>
              <a:t>全国铅中毒预防宣传周</a:t>
            </a:r>
            <a:endParaRPr lang="en-US" sz="4100" b="1" spc="1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10271" y="1090482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solidFill>
                  <a:schemeClr val="bg1"/>
                </a:solidFill>
                <a:latin typeface="Myriad Pro" panose="020B0503030403020204" pitchFamily="34" charset="0"/>
              </a:rPr>
              <a:t>2014</a:t>
            </a:r>
            <a:r>
              <a:rPr lang="ja-JP" altLang="en-US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年</a:t>
            </a:r>
            <a:r>
              <a:rPr lang="en-US" altLang="ja-JP" sz="3200" dirty="0">
                <a:solidFill>
                  <a:schemeClr val="bg1"/>
                </a:solidFill>
                <a:latin typeface="Myriad Pro" panose="020B0503030403020204" pitchFamily="34" charset="0"/>
              </a:rPr>
              <a:t>10</a:t>
            </a:r>
            <a:r>
              <a:rPr lang="ja-JP" altLang="en-US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3200" dirty="0">
                <a:solidFill>
                  <a:schemeClr val="bg1"/>
                </a:solidFill>
                <a:latin typeface="Myriad Pro" panose="020B0503030403020204" pitchFamily="34" charset="0"/>
              </a:rPr>
              <a:t>19</a:t>
            </a:r>
            <a:r>
              <a:rPr lang="ja-JP" altLang="en-US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日 </a:t>
            </a:r>
            <a:r>
              <a:rPr lang="en-US" altLang="ja-JP" sz="3200" dirty="0">
                <a:solidFill>
                  <a:schemeClr val="bg1"/>
                </a:solidFill>
                <a:latin typeface="Myriad Pro" panose="020B0503030403020204" pitchFamily="34" charset="0"/>
              </a:rPr>
              <a:t>- 10</a:t>
            </a:r>
            <a:r>
              <a:rPr lang="ja-JP" altLang="en-US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3200" dirty="0">
                <a:solidFill>
                  <a:schemeClr val="bg1"/>
                </a:solidFill>
                <a:latin typeface="Myriad Pro" panose="020B0503030403020204" pitchFamily="34" charset="0"/>
              </a:rPr>
              <a:t>25</a:t>
            </a:r>
            <a:r>
              <a:rPr lang="ja-JP" altLang="en-US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日</a:t>
            </a:r>
            <a:endParaRPr lang="en-US" sz="32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8846" y="6484346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zh-CN" altLang="en-US" sz="2800" b="1" spc="130" dirty="0">
                <a:solidFill>
                  <a:srgbClr val="4D4D4E"/>
                </a:solidFill>
                <a:latin typeface="Myriad Pro" panose="020B0503030403020204" pitchFamily="34" charset="0"/>
              </a:rPr>
              <a:t>给您的住宅进行铅测试</a:t>
            </a:r>
          </a:p>
          <a:p>
            <a:pPr>
              <a:spcBef>
                <a:spcPts val="500"/>
              </a:spcBef>
            </a:pPr>
            <a:r>
              <a:rPr lang="zh-CN" altLang="en-US" sz="2800" b="1" spc="130" dirty="0">
                <a:solidFill>
                  <a:srgbClr val="4D4D4E"/>
                </a:solidFill>
                <a:latin typeface="Myriad Pro" panose="020B0503030403020204" pitchFamily="34" charset="0"/>
              </a:rPr>
              <a:t>给您的孩子进行铅测试</a:t>
            </a:r>
          </a:p>
          <a:p>
            <a:pPr>
              <a:spcBef>
                <a:spcPts val="500"/>
              </a:spcBef>
            </a:pPr>
            <a:r>
              <a:rPr lang="zh-CN" altLang="en-US" sz="2800" b="1" spc="130" dirty="0">
                <a:solidFill>
                  <a:srgbClr val="4D4D4E"/>
                </a:solidFill>
                <a:latin typeface="Myriad Pro" panose="020B0503030403020204" pitchFamily="34" charset="0"/>
              </a:rPr>
              <a:t>了解有关铅的事实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8846" y="7963976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zh-CN" altLang="en-US" sz="1900" dirty="0">
                <a:solidFill>
                  <a:srgbClr val="4D4D4E"/>
                </a:solidFill>
                <a:latin typeface="Myriad Pro" panose="020B0503030403020204" pitchFamily="34" charset="0"/>
              </a:rPr>
              <a:t>欲了解更多英语信息，请致电  </a:t>
            </a:r>
            <a:r>
              <a:rPr lang="en-US" altLang="zh-CN" sz="1900" dirty="0">
                <a:solidFill>
                  <a:srgbClr val="4D4D4E"/>
                </a:solidFill>
                <a:latin typeface="Myriad Pro" panose="020B0503030403020204" pitchFamily="34" charset="0"/>
              </a:rPr>
              <a:t>1-800-424-LEAD</a:t>
            </a:r>
            <a:r>
              <a:rPr lang="zh-CN" altLang="en-US" sz="1900" dirty="0">
                <a:solidFill>
                  <a:srgbClr val="4D4D4E"/>
                </a:solidFill>
                <a:latin typeface="Myriad Pro" panose="020B0503030403020204" pitchFamily="34" charset="0"/>
              </a:rPr>
              <a:t>（</a:t>
            </a:r>
            <a:r>
              <a:rPr lang="en-US" altLang="zh-CN" sz="1900" dirty="0">
                <a:solidFill>
                  <a:srgbClr val="4D4D4E"/>
                </a:solidFill>
                <a:latin typeface="Myriad Pro" panose="020B0503030403020204" pitchFamily="34" charset="0"/>
              </a:rPr>
              <a:t>5323</a:t>
            </a:r>
            <a:r>
              <a:rPr lang="zh-CN" altLang="en-US" sz="1900" dirty="0">
                <a:solidFill>
                  <a:srgbClr val="4D4D4E"/>
                </a:solidFill>
                <a:latin typeface="Myriad Pro" panose="020B0503030403020204" pitchFamily="34" charset="0"/>
              </a:rPr>
              <a:t>）</a:t>
            </a:r>
          </a:p>
          <a:p>
            <a:pPr>
              <a:spcBef>
                <a:spcPts val="200"/>
              </a:spcBef>
            </a:pPr>
            <a:r>
              <a:rPr lang="zh-CN" altLang="en-US" sz="1900" dirty="0">
                <a:solidFill>
                  <a:srgbClr val="4D4D4E"/>
                </a:solidFill>
                <a:latin typeface="Myriad Pro" panose="020B0503030403020204" pitchFamily="34" charset="0"/>
              </a:rPr>
              <a:t>欲在线获得英文资料，请访问  </a:t>
            </a:r>
            <a:r>
              <a:rPr lang="en-US" altLang="zh-CN" sz="1900" dirty="0">
                <a:solidFill>
                  <a:srgbClr val="4D4D4E"/>
                </a:solidFill>
                <a:latin typeface="Myriad Pro" panose="020B0503030403020204" pitchFamily="34" charset="0"/>
              </a:rPr>
              <a:t>leadfreekids.org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08343" y="9451544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760980" y="9449670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hud.gov/lead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783460" y="9436694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338846" y="4238627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500" b="1" dirty="0">
                <a:solidFill>
                  <a:srgbClr val="4D4D4E"/>
                </a:solidFill>
                <a:latin typeface="Myriad Pro" panose="020B0503030403020204" pitchFamily="34" charset="0"/>
              </a:rPr>
              <a:t>培养无</a:t>
            </a:r>
            <a:r>
              <a:rPr lang="zh-CN" altLang="en-US" sz="35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铅</a:t>
            </a:r>
            <a:endParaRPr lang="en-US" sz="35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00771" y="4764886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solidFill>
                  <a:srgbClr val="4D4D4E"/>
                </a:solidFill>
                <a:latin typeface="Myriad Pro" panose="020B0503030403020204" pitchFamily="34" charset="0"/>
              </a:rPr>
              <a:t>儿童，</a:t>
            </a:r>
            <a:endParaRPr lang="en-US" sz="54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24559" y="5517109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200" b="1" dirty="0">
                <a:solidFill>
                  <a:srgbClr val="4D4D4E"/>
                </a:solidFill>
                <a:latin typeface="Myriad Pro" panose="020B0503030403020204" pitchFamily="34" charset="0"/>
              </a:rPr>
              <a:t>创建健康未来</a:t>
            </a:r>
            <a:endParaRPr lang="en-US" sz="2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pic>
        <p:nvPicPr>
          <p:cNvPr id="4" name="Picture 3" title="CDC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8729229"/>
            <a:ext cx="1354312" cy="649437"/>
          </a:xfrm>
          <a:prstGeom prst="rect">
            <a:avLst/>
          </a:prstGeom>
        </p:spPr>
      </p:pic>
      <p:pic>
        <p:nvPicPr>
          <p:cNvPr id="14" name="Picture 13" title="EPA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70" y="8895396"/>
            <a:ext cx="1180700" cy="365760"/>
          </a:xfrm>
          <a:prstGeom prst="rect">
            <a:avLst/>
          </a:prstGeom>
        </p:spPr>
      </p:pic>
      <p:pic>
        <p:nvPicPr>
          <p:cNvPr id="15" name="Picture 14" title="HU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20" y="8751094"/>
            <a:ext cx="650559" cy="63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97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全国铅中毒 预防宣传周</dc:title>
  <dc:subject>National Lead Poisoning Prevention Week, 全国铅中毒 预防宣传周</dc:subject>
  <dc:creator>US EPA</dc:creator>
  <cp:keywords>lead, lead poisoning, National Lead Poisoning Prevention Week, leadfree kids, CDC, HUD, EPA,  全国铅中毒 预防宣传周</cp:keywords>
  <dc:description>Small Chinese 2014 LPPW Poster</dc:description>
  <cp:lastModifiedBy>Pivetz, Timothy</cp:lastModifiedBy>
  <cp:revision>29</cp:revision>
  <dcterms:created xsi:type="dcterms:W3CDTF">2014-06-17T18:25:27Z</dcterms:created>
  <dcterms:modified xsi:type="dcterms:W3CDTF">2014-09-29T12:56:18Z</dcterms:modified>
</cp:coreProperties>
</file>