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852" y="2658"/>
      </p:cViewPr>
      <p:guideLst>
        <p:guide orient="horz" pos="5952"/>
        <p:guide orient="horz" pos="3963"/>
        <p:guide orient="horz" pos="1151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4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1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4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8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7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1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7206-EBB5-475C-AC6C-D175AAD52163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9398-1396-4A07-BB2C-3F655F69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657" y="-409675"/>
            <a:ext cx="7851057" cy="1046807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579318" y="7905729"/>
            <a:ext cx="461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Swis721 Md BT" pitchFamily="34" charset="0"/>
              </a:rPr>
              <a:t>1-800-424-LEAD (5323)    leadfreekids.org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5852" y="9489059"/>
            <a:ext cx="1431802" cy="269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>
                <a:solidFill>
                  <a:schemeClr val="bg1"/>
                </a:solidFill>
                <a:latin typeface="Swis721 Md BT" pitchFamily="34" charset="0"/>
              </a:rPr>
              <a:t>cdc.gov/</a:t>
            </a:r>
            <a:r>
              <a:rPr lang="en-US" sz="1125" dirty="0" err="1">
                <a:solidFill>
                  <a:schemeClr val="bg1"/>
                </a:solidFill>
                <a:latin typeface="Swis721 Md BT" pitchFamily="34" charset="0"/>
              </a:rPr>
              <a:t>nceh</a:t>
            </a:r>
            <a:r>
              <a:rPr lang="en-US" sz="1125" dirty="0">
                <a:solidFill>
                  <a:schemeClr val="bg1"/>
                </a:solidFill>
                <a:latin typeface="Swis721 Md BT" pitchFamily="34" charset="0"/>
              </a:rPr>
              <a:t>/lead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85172" y="20982156"/>
            <a:ext cx="291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hud.gov/offices/lead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34734" y="9486904"/>
            <a:ext cx="1042273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>
                <a:solidFill>
                  <a:schemeClr val="bg1"/>
                </a:solidFill>
                <a:latin typeface="Swis721 Md BT" pitchFamily="34" charset="0"/>
              </a:rPr>
              <a:t>epa.gov/lead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3" y="8848741"/>
            <a:ext cx="1347790" cy="64406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949" y="8853486"/>
            <a:ext cx="645697" cy="6269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49" y="8941887"/>
            <a:ext cx="1201641" cy="47357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393070" y="-95250"/>
            <a:ext cx="4969630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900" dirty="0">
                <a:solidFill>
                  <a:srgbClr val="F58220"/>
                </a:solidFill>
                <a:latin typeface="Swis721 Lt BT" pitchFamily="34" charset="0"/>
              </a:rPr>
              <a:t>National Lead Poisoning</a:t>
            </a:r>
          </a:p>
          <a:p>
            <a:pPr algn="ctr"/>
            <a:r>
              <a:rPr lang="en-US" sz="4000" dirty="0">
                <a:solidFill>
                  <a:srgbClr val="F58220"/>
                </a:solidFill>
                <a:latin typeface="Swis721 BT" pitchFamily="34" charset="0"/>
              </a:rPr>
              <a:t>PREVENTION WEEK</a:t>
            </a:r>
          </a:p>
          <a:p>
            <a:pPr algn="ctr"/>
            <a:r>
              <a:rPr lang="en-US" sz="2300" dirty="0">
                <a:solidFill>
                  <a:srgbClr val="F58220"/>
                </a:solidFill>
                <a:latin typeface="Swis721 Lt BT" pitchFamily="34" charset="0"/>
              </a:rPr>
              <a:t>October 20 – October 26, 2013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80472" y="9489059"/>
            <a:ext cx="1561646" cy="269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25" dirty="0" smtClean="0">
                <a:solidFill>
                  <a:schemeClr val="bg1"/>
                </a:solidFill>
                <a:latin typeface="Swis721 Md BT" pitchFamily="34" charset="0"/>
              </a:rPr>
              <a:t>hud.gov/offices/lead</a:t>
            </a:r>
            <a:endParaRPr lang="en-US" sz="1125" dirty="0">
              <a:solidFill>
                <a:schemeClr val="bg1"/>
              </a:solidFill>
              <a:latin typeface="Swis721 Md B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72" y="1808163"/>
            <a:ext cx="5376147" cy="321260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6420" y="6291263"/>
            <a:ext cx="4700839" cy="1588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Swis721 Lt BT" pitchFamily="34" charset="0"/>
              </a:rPr>
              <a:t>Get Your </a:t>
            </a:r>
            <a:r>
              <a:rPr lang="en-US" sz="3600" dirty="0">
                <a:solidFill>
                  <a:schemeClr val="bg1"/>
                </a:solidFill>
                <a:latin typeface="Swis721 Md BT" pitchFamily="34" charset="0"/>
              </a:rPr>
              <a:t>Home</a:t>
            </a:r>
            <a:r>
              <a:rPr lang="en-US" sz="3600" dirty="0">
                <a:solidFill>
                  <a:schemeClr val="bg1"/>
                </a:solidFill>
                <a:latin typeface="Swis721 Lt BT" pitchFamily="34" charset="0"/>
              </a:rPr>
              <a:t> Tested</a:t>
            </a:r>
          </a:p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Swis721 Lt BT" pitchFamily="34" charset="0"/>
              </a:rPr>
              <a:t>Get Your </a:t>
            </a:r>
            <a:r>
              <a:rPr lang="en-US" sz="3600" dirty="0">
                <a:solidFill>
                  <a:schemeClr val="bg1"/>
                </a:solidFill>
                <a:latin typeface="Swis721 Md BT" pitchFamily="34" charset="0"/>
              </a:rPr>
              <a:t>Child</a:t>
            </a:r>
            <a:r>
              <a:rPr lang="en-US" sz="3600" dirty="0">
                <a:solidFill>
                  <a:schemeClr val="bg1"/>
                </a:solidFill>
                <a:latin typeface="Swis721 Lt BT" pitchFamily="34" charset="0"/>
              </a:rPr>
              <a:t> Tested</a:t>
            </a:r>
          </a:p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Swis721 Lt BT" pitchFamily="34" charset="0"/>
              </a:rPr>
              <a:t>Get the </a:t>
            </a:r>
            <a:r>
              <a:rPr lang="en-US" sz="3600" dirty="0">
                <a:solidFill>
                  <a:schemeClr val="bg1"/>
                </a:solidFill>
                <a:latin typeface="Swis721 Md BT" pitchFamily="34" charset="0"/>
              </a:rPr>
              <a:t>Facts</a:t>
            </a:r>
          </a:p>
        </p:txBody>
      </p:sp>
    </p:spTree>
    <p:extLst>
      <p:ext uri="{BB962C8B-B14F-4D97-AF65-F5344CB8AC3E}">
        <p14:creationId xmlns:p14="http://schemas.microsoft.com/office/powerpoint/2010/main" val="2644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molnars</dc:creator>
  <cp:lastModifiedBy>molnars</cp:lastModifiedBy>
  <cp:revision>9</cp:revision>
  <dcterms:created xsi:type="dcterms:W3CDTF">2013-06-19T20:44:45Z</dcterms:created>
  <dcterms:modified xsi:type="dcterms:W3CDTF">2013-07-12T15:06:37Z</dcterms:modified>
</cp:coreProperties>
</file>