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-168" y="5514"/>
      </p:cViewPr>
      <p:guideLst>
        <p:guide orient="horz" pos="3011"/>
        <p:guide pos="52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Arial Black" pitchFamily="34" charset="0"/>
        </a:defRPr>
      </a:lvl5pPr>
      <a:lvl6pPr marL="10972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Arial Black" pitchFamily="34" charset="0"/>
        </a:defRPr>
      </a:lvl6pPr>
      <a:lvl7pPr marL="21945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Arial Black" pitchFamily="34" charset="0"/>
        </a:defRPr>
      </a:lvl7pPr>
      <a:lvl8pPr marL="32918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Arial Black" pitchFamily="34" charset="0"/>
        </a:defRPr>
      </a:lvl8pPr>
      <a:lvl9pPr marL="43891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Arial Black" pitchFamily="34" charset="0"/>
        </a:defRPr>
      </a:lvl9pPr>
    </p:titleStyle>
    <p:bodyStyle>
      <a:lvl1pPr marL="548640" indent="-54864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Char char="•"/>
        <a:defRPr sz="6700">
          <a:solidFill>
            <a:schemeClr val="tx1"/>
          </a:solidFill>
          <a:latin typeface="+mn-lt"/>
          <a:ea typeface="+mn-ea"/>
          <a:cs typeface="+mn-cs"/>
        </a:defRPr>
      </a:lvl1pPr>
      <a:lvl2pPr marL="1386840" indent="-56388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Char char="–"/>
        <a:defRPr sz="5800">
          <a:solidFill>
            <a:schemeClr val="tx1"/>
          </a:solidFill>
          <a:latin typeface="+mn-lt"/>
        </a:defRPr>
      </a:lvl2pPr>
      <a:lvl3pPr marL="2084071" indent="-422911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Arial" charset="0"/>
        <a:buChar char="-"/>
        <a:defRPr sz="4800">
          <a:solidFill>
            <a:schemeClr val="tx1"/>
          </a:solidFill>
          <a:latin typeface="+mn-lt"/>
        </a:defRPr>
      </a:lvl3pPr>
      <a:lvl4pPr marL="2762251" indent="-40386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Arial" charset="0"/>
        <a:buChar char="-"/>
        <a:defRPr>
          <a:solidFill>
            <a:schemeClr val="tx1"/>
          </a:solidFill>
          <a:latin typeface="+mn-lt"/>
        </a:defRPr>
      </a:lvl4pPr>
      <a:lvl5pPr marL="4937760" indent="-54864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4800">
          <a:solidFill>
            <a:schemeClr val="tx1"/>
          </a:solidFill>
          <a:latin typeface="+mn-lt"/>
        </a:defRPr>
      </a:lvl5pPr>
      <a:lvl6pPr marL="6035040" indent="-54864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4800">
          <a:solidFill>
            <a:schemeClr val="tx1"/>
          </a:solidFill>
          <a:latin typeface="+mn-lt"/>
        </a:defRPr>
      </a:lvl6pPr>
      <a:lvl7pPr marL="7132320" indent="-54864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4800">
          <a:solidFill>
            <a:schemeClr val="tx1"/>
          </a:solidFill>
          <a:latin typeface="+mn-lt"/>
        </a:defRPr>
      </a:lvl7pPr>
      <a:lvl8pPr marL="8229600" indent="-54864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4800">
          <a:solidFill>
            <a:schemeClr val="tx1"/>
          </a:solidFill>
          <a:latin typeface="+mn-lt"/>
        </a:defRPr>
      </a:lvl8pPr>
      <a:lvl9pPr marL="9326880" indent="-54864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611600" cy="2214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60344" y="711101"/>
            <a:ext cx="10346102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100" dirty="0" smtClean="0">
                <a:solidFill>
                  <a:srgbClr val="F58220"/>
                </a:solidFill>
                <a:latin typeface="Swis721 Lt BT" pitchFamily="34" charset="0"/>
              </a:rPr>
              <a:t>National Lead Poisoning</a:t>
            </a:r>
          </a:p>
          <a:p>
            <a:pPr algn="ctr"/>
            <a:r>
              <a:rPr lang="en-US" sz="8500" dirty="0" smtClean="0">
                <a:solidFill>
                  <a:srgbClr val="F58220"/>
                </a:solidFill>
                <a:latin typeface="Swis721 BT" pitchFamily="34" charset="0"/>
              </a:rPr>
              <a:t>PREVENTION WEEK</a:t>
            </a:r>
          </a:p>
          <a:p>
            <a:pPr algn="ctr"/>
            <a:r>
              <a:rPr lang="en-US" sz="4800" dirty="0" smtClean="0">
                <a:solidFill>
                  <a:srgbClr val="F58220"/>
                </a:solidFill>
              </a:rPr>
              <a:t>October 20 – October 26, 2013</a:t>
            </a:r>
            <a:endParaRPr lang="en-US" sz="4800" dirty="0">
              <a:solidFill>
                <a:srgbClr val="F5822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4521" y="14210080"/>
            <a:ext cx="8705974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800" dirty="0" smtClean="0">
                <a:solidFill>
                  <a:schemeClr val="bg1"/>
                </a:solidFill>
                <a:latin typeface="Swis721 Lt BT" pitchFamily="34" charset="0"/>
              </a:rPr>
              <a:t>Get Your </a:t>
            </a:r>
            <a:r>
              <a:rPr lang="en-US" sz="6800" b="1" dirty="0" smtClean="0">
                <a:solidFill>
                  <a:schemeClr val="bg1"/>
                </a:solidFill>
                <a:latin typeface="Swis721 Md BT" pitchFamily="34" charset="0"/>
              </a:rPr>
              <a:t>Home</a:t>
            </a:r>
            <a:r>
              <a:rPr lang="en-US" sz="6800" dirty="0" smtClean="0">
                <a:solidFill>
                  <a:schemeClr val="bg1"/>
                </a:solidFill>
                <a:latin typeface="Swis721 Lt BT" pitchFamily="34" charset="0"/>
              </a:rPr>
              <a:t> Tested</a:t>
            </a:r>
          </a:p>
          <a:p>
            <a:pPr algn="ctr"/>
            <a:r>
              <a:rPr lang="en-US" sz="6800" dirty="0" smtClean="0">
                <a:solidFill>
                  <a:schemeClr val="bg1"/>
                </a:solidFill>
                <a:latin typeface="Swis721 Lt BT" pitchFamily="34" charset="0"/>
              </a:rPr>
              <a:t>Get Your </a:t>
            </a:r>
            <a:r>
              <a:rPr lang="en-US" sz="6800" b="1" dirty="0" smtClean="0">
                <a:solidFill>
                  <a:schemeClr val="bg1"/>
                </a:solidFill>
                <a:latin typeface="Swis721 Md BT" pitchFamily="34" charset="0"/>
              </a:rPr>
              <a:t>Child</a:t>
            </a:r>
            <a:r>
              <a:rPr lang="en-US" sz="6800" dirty="0" smtClean="0">
                <a:solidFill>
                  <a:schemeClr val="bg1"/>
                </a:solidFill>
                <a:latin typeface="Swis721 Lt BT" pitchFamily="34" charset="0"/>
              </a:rPr>
              <a:t> Tested</a:t>
            </a:r>
          </a:p>
          <a:p>
            <a:pPr algn="ctr"/>
            <a:r>
              <a:rPr lang="en-US" sz="6800" dirty="0" smtClean="0">
                <a:solidFill>
                  <a:schemeClr val="bg1"/>
                </a:solidFill>
                <a:latin typeface="Swis721 Lt BT" pitchFamily="34" charset="0"/>
              </a:rPr>
              <a:t>Get the </a:t>
            </a:r>
            <a:r>
              <a:rPr lang="en-US" sz="6800" b="1" dirty="0" smtClean="0">
                <a:solidFill>
                  <a:schemeClr val="bg1"/>
                </a:solidFill>
                <a:latin typeface="Swis721 Md BT" pitchFamily="34" charset="0"/>
              </a:rPr>
              <a:t>Facts</a:t>
            </a:r>
            <a:endParaRPr lang="en-US" sz="6800" b="1" dirty="0">
              <a:solidFill>
                <a:schemeClr val="bg1"/>
              </a:solidFill>
              <a:latin typeface="Swis721 Md B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38450" y="17659350"/>
            <a:ext cx="980268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latin typeface="Swis721 Md BT" pitchFamily="34" charset="0"/>
              </a:rPr>
              <a:t>1-800-424-LEAD (5323)    leadfreekids.org</a:t>
            </a:r>
            <a:endParaRPr lang="en-US" sz="3800" b="1" dirty="0">
              <a:latin typeface="Swis721 Md B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0795" y="20991682"/>
            <a:ext cx="2741456" cy="453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50" b="0" dirty="0" smtClean="0">
                <a:solidFill>
                  <a:schemeClr val="bg1"/>
                </a:solidFill>
                <a:latin typeface="Swis721 Md BT" pitchFamily="34" charset="0"/>
              </a:rPr>
              <a:t>cdc.gov/</a:t>
            </a:r>
            <a:r>
              <a:rPr lang="en-US" sz="2350" b="0" dirty="0" err="1" smtClean="0">
                <a:solidFill>
                  <a:schemeClr val="bg1"/>
                </a:solidFill>
                <a:latin typeface="Swis721 Md BT" pitchFamily="34" charset="0"/>
              </a:rPr>
              <a:t>nceh</a:t>
            </a:r>
            <a:r>
              <a:rPr lang="en-US" sz="2350" b="0" dirty="0" smtClean="0">
                <a:solidFill>
                  <a:schemeClr val="bg1"/>
                </a:solidFill>
                <a:latin typeface="Swis721 Md BT" pitchFamily="34" charset="0"/>
              </a:rPr>
              <a:t>/lead</a:t>
            </a:r>
            <a:endParaRPr lang="en-US" sz="2350" b="0" dirty="0">
              <a:solidFill>
                <a:schemeClr val="bg1"/>
              </a:solidFill>
              <a:latin typeface="Swis721 Md B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7071" y="20982156"/>
            <a:ext cx="3001143" cy="453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50" b="0" dirty="0" smtClean="0">
                <a:solidFill>
                  <a:schemeClr val="bg1"/>
                </a:solidFill>
                <a:latin typeface="Swis721 Md BT" pitchFamily="34" charset="0"/>
              </a:rPr>
              <a:t>hud.gov/offices/lead</a:t>
            </a:r>
            <a:endParaRPr lang="en-US" sz="2350" b="0" dirty="0">
              <a:solidFill>
                <a:schemeClr val="bg1"/>
              </a:solidFill>
              <a:latin typeface="Swis721 Md B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03255" y="20953578"/>
            <a:ext cx="1978427" cy="453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50" b="0" dirty="0" smtClean="0">
                <a:solidFill>
                  <a:schemeClr val="bg1"/>
                </a:solidFill>
                <a:latin typeface="Swis721 Md BT" pitchFamily="34" charset="0"/>
              </a:rPr>
              <a:t>epa.gov/lead</a:t>
            </a:r>
            <a:endParaRPr lang="en-US" sz="2350" b="0" dirty="0">
              <a:solidFill>
                <a:schemeClr val="bg1"/>
              </a:solidFill>
              <a:latin typeface="Swis721 Md BT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9584356"/>
            <a:ext cx="2833688" cy="13541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906" y="19592924"/>
            <a:ext cx="1391520" cy="13511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7761" y="19795325"/>
            <a:ext cx="2514523" cy="9909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215" y="4779963"/>
            <a:ext cx="10801599" cy="645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2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BBran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005596"/>
      </a:accent1>
      <a:accent2>
        <a:srgbClr val="B2BB1E"/>
      </a:accent2>
      <a:accent3>
        <a:srgbClr val="E31937"/>
      </a:accent3>
      <a:accent4>
        <a:srgbClr val="F58025"/>
      </a:accent4>
      <a:accent5>
        <a:srgbClr val="6E2A8D"/>
      </a:accent5>
      <a:accent6>
        <a:srgbClr val="455560"/>
      </a:accent6>
      <a:hlink>
        <a:srgbClr val="005596"/>
      </a:hlink>
      <a:folHlink>
        <a:srgbClr val="6E2A8D"/>
      </a:folHlink>
    </a:clrScheme>
    <a:fontScheme name="defaul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3DFF1">
                <a:gamma/>
                <a:tint val="33333"/>
                <a:invGamma/>
              </a:srgbClr>
            </a:gs>
            <a:gs pos="100000">
              <a:srgbClr val="D3DFF1"/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3DFF1">
                <a:gamma/>
                <a:tint val="33333"/>
                <a:invGamma/>
              </a:srgbClr>
            </a:gs>
            <a:gs pos="100000">
              <a:srgbClr val="D3DFF1"/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043254"/>
        </a:dk2>
        <a:lt2>
          <a:srgbClr val="333333"/>
        </a:lt2>
        <a:accent1>
          <a:srgbClr val="E3E9ED"/>
        </a:accent1>
        <a:accent2>
          <a:srgbClr val="054471"/>
        </a:accent2>
        <a:accent3>
          <a:srgbClr val="FFFFFF"/>
        </a:accent3>
        <a:accent4>
          <a:srgbClr val="000000"/>
        </a:accent4>
        <a:accent5>
          <a:srgbClr val="EFF2F4"/>
        </a:accent5>
        <a:accent6>
          <a:srgbClr val="043D66"/>
        </a:accent6>
        <a:hlink>
          <a:srgbClr val="7E2A54"/>
        </a:hlink>
        <a:folHlink>
          <a:srgbClr val="008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000000"/>
        </a:dk1>
        <a:lt1>
          <a:srgbClr val="FFFFFF"/>
        </a:lt1>
        <a:dk2>
          <a:srgbClr val="455560"/>
        </a:dk2>
        <a:lt2>
          <a:srgbClr val="333333"/>
        </a:lt2>
        <a:accent1>
          <a:srgbClr val="BACDE8"/>
        </a:accent1>
        <a:accent2>
          <a:srgbClr val="005596"/>
        </a:accent2>
        <a:accent3>
          <a:srgbClr val="FFFFFF"/>
        </a:accent3>
        <a:accent4>
          <a:srgbClr val="000000"/>
        </a:accent4>
        <a:accent5>
          <a:srgbClr val="D9E3F2"/>
        </a:accent5>
        <a:accent6>
          <a:srgbClr val="004C87"/>
        </a:accent6>
        <a:hlink>
          <a:srgbClr val="F58025"/>
        </a:hlink>
        <a:folHlink>
          <a:srgbClr val="B2BB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000000"/>
        </a:dk1>
        <a:lt1>
          <a:srgbClr val="FFFFFF"/>
        </a:lt1>
        <a:dk2>
          <a:srgbClr val="000000"/>
        </a:dk2>
        <a:lt2>
          <a:srgbClr val="455560"/>
        </a:lt2>
        <a:accent1>
          <a:srgbClr val="BACDE8"/>
        </a:accent1>
        <a:accent2>
          <a:srgbClr val="005596"/>
        </a:accent2>
        <a:accent3>
          <a:srgbClr val="FFFFFF"/>
        </a:accent3>
        <a:accent4>
          <a:srgbClr val="000000"/>
        </a:accent4>
        <a:accent5>
          <a:srgbClr val="D9E3F2"/>
        </a:accent5>
        <a:accent6>
          <a:srgbClr val="004C87"/>
        </a:accent6>
        <a:hlink>
          <a:srgbClr val="F58025"/>
        </a:hlink>
        <a:folHlink>
          <a:srgbClr val="B2BB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223</TotalTime>
  <Words>31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molnars</dc:creator>
  <cp:lastModifiedBy>molnars</cp:lastModifiedBy>
  <cp:revision>15</cp:revision>
  <dcterms:created xsi:type="dcterms:W3CDTF">2013-06-05T14:19:23Z</dcterms:created>
  <dcterms:modified xsi:type="dcterms:W3CDTF">2013-07-12T14:09:48Z</dcterms:modified>
</cp:coreProperties>
</file>